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3"/>
    <p:restoredTop sz="94652"/>
  </p:normalViewPr>
  <p:slideViewPr>
    <p:cSldViewPr snapToGrid="0" snapToObjects="1">
      <p:cViewPr varScale="1">
        <p:scale>
          <a:sx n="54" d="100"/>
          <a:sy n="54" d="100"/>
        </p:scale>
        <p:origin x="224" y="1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D49E-59F0-7E45-BB0D-39A6409F8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3AF1F8-1806-7B49-AD04-E92F1A2D7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FF4642-6BEF-ED48-AB82-C64B02A7968F}"/>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25E20B6B-2AF4-3C44-9A8C-CFE660EA5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6BF24-789E-0A4C-A13C-D519E8E967E7}"/>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357514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4159-F4AA-2A43-A108-BD82ECE20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1A58D-3742-5740-A1E9-9AD0430AE1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A23E1-3AAF-6C44-B601-96900F9F5849}"/>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2A07CF6A-7F10-5444-8D13-F35B53435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98870-B051-E248-91EE-94EC48A1277E}"/>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402487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65653-6518-B345-A371-E682D24DE3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CA8AF1-7DAE-4945-8E22-56E9933212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C97DF-6789-C449-BAED-6B19DC3BB549}"/>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BCA8AD9B-A246-3143-B4D2-44F36F0EC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92A5-A89D-3244-A195-56199A8638DC}"/>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81358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79A5-716E-8D44-9B0C-A93BE079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5DB8C-CD32-2743-B9BE-A7F7C57ABF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9D996-85D3-B645-AF77-458CCCD8994C}"/>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A15B9E34-1019-C54C-B271-95BC9CB86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B68D3-0015-1746-936D-A4CD4BDD12DB}"/>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18911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226E-A9D8-6144-819D-2795D9177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EFDEF4-D92E-6145-84FE-F19DF0385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D6F239-E40A-A74E-8475-0C8F0EB1A470}"/>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80F5E33D-F2BF-8F4F-A78A-56FD4CAFF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D4490-EE57-D04E-9750-F6FC0C555890}"/>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16160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2E3F-8E1E-0B49-B2E5-B08B1E4C4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E8A8F-1E5A-EC4B-8D3A-1C23F49FF9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CBA8-7D04-1C49-9CE3-AFDC9EEBE1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AA8DE-713E-1C44-BF29-5E434AE5E852}"/>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6" name="Footer Placeholder 5">
            <a:extLst>
              <a:ext uri="{FF2B5EF4-FFF2-40B4-BE49-F238E27FC236}">
                <a16:creationId xmlns:a16="http://schemas.microsoft.com/office/drawing/2014/main" id="{6E20954F-4104-814E-80F9-5FB5B6783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AE821-2C01-4447-B788-2439EA474BBD}"/>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176897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AC72-5504-B043-94DE-61687304B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D79B7-A832-4F4E-A555-7CAEE1CD5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23E7CA-7B0B-5D48-9579-0BABA7C04F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B0D16-0568-4B4B-98F7-0DF7BA48E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A94A9E-C878-8D4F-9521-4348D12EF4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D21CE-6B53-874D-B381-D889AA1CE7F9}"/>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8" name="Footer Placeholder 7">
            <a:extLst>
              <a:ext uri="{FF2B5EF4-FFF2-40B4-BE49-F238E27FC236}">
                <a16:creationId xmlns:a16="http://schemas.microsoft.com/office/drawing/2014/main" id="{8194D8FC-91DD-C14C-8701-C8EB6EAF6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644C04-75A5-6A4C-8E1F-931F35745836}"/>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25550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F2DB-2996-2F4D-A4AC-5140AE561A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5A549-7A06-0545-9799-8D3F19FD9C76}"/>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4" name="Footer Placeholder 3">
            <a:extLst>
              <a:ext uri="{FF2B5EF4-FFF2-40B4-BE49-F238E27FC236}">
                <a16:creationId xmlns:a16="http://schemas.microsoft.com/office/drawing/2014/main" id="{933575DC-0486-9C44-9FC9-2F882302DB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43605E-8748-EE40-8110-7FBAB2DE6ED4}"/>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117167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26E13-8B48-164A-BCD0-2900A00E837B}"/>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3" name="Footer Placeholder 2">
            <a:extLst>
              <a:ext uri="{FF2B5EF4-FFF2-40B4-BE49-F238E27FC236}">
                <a16:creationId xmlns:a16="http://schemas.microsoft.com/office/drawing/2014/main" id="{2FF0F5B9-44B7-A54D-9CE4-6C867BF8C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AEECF-3314-564A-AB85-FF9B82E39476}"/>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259116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61CF-9B4A-9248-8B09-EFED7DD8E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0671CE-2EA2-224D-8406-03E9293D8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8B16D-D3C2-6A42-862A-5B235CEDB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4E0FD6-97DB-A648-804A-FCA62259F141}"/>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6" name="Footer Placeholder 5">
            <a:extLst>
              <a:ext uri="{FF2B5EF4-FFF2-40B4-BE49-F238E27FC236}">
                <a16:creationId xmlns:a16="http://schemas.microsoft.com/office/drawing/2014/main" id="{CB2C3F07-DB64-6B41-9570-B3A02B5C1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A2329-FFFC-074A-ACD3-EB5F74DCB8B9}"/>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352703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87FB-1A21-AC47-8014-7150B0D81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50F65-72D6-554C-91F9-8A2DD3759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533975-FCCE-7545-946E-9F8290952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882CE-6498-EE45-B2EC-ABF1651D772E}"/>
              </a:ext>
            </a:extLst>
          </p:cNvPr>
          <p:cNvSpPr>
            <a:spLocks noGrp="1"/>
          </p:cNvSpPr>
          <p:nvPr>
            <p:ph type="dt" sz="half" idx="10"/>
          </p:nvPr>
        </p:nvSpPr>
        <p:spPr/>
        <p:txBody>
          <a:bodyPr/>
          <a:lstStyle/>
          <a:p>
            <a:fld id="{9F73EDFC-6A15-2940-9F0C-DD9E7D6CE8EB}" type="datetimeFigureOut">
              <a:rPr lang="en-US" smtClean="0"/>
              <a:t>3/23/21</a:t>
            </a:fld>
            <a:endParaRPr lang="en-US"/>
          </a:p>
        </p:txBody>
      </p:sp>
      <p:sp>
        <p:nvSpPr>
          <p:cNvPr id="6" name="Footer Placeholder 5">
            <a:extLst>
              <a:ext uri="{FF2B5EF4-FFF2-40B4-BE49-F238E27FC236}">
                <a16:creationId xmlns:a16="http://schemas.microsoft.com/office/drawing/2014/main" id="{A9F25BA4-9552-4A4C-A666-21E29F4DB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2011A-E0D0-4B4F-9846-30DF931B1BB4}"/>
              </a:ext>
            </a:extLst>
          </p:cNvPr>
          <p:cNvSpPr>
            <a:spLocks noGrp="1"/>
          </p:cNvSpPr>
          <p:nvPr>
            <p:ph type="sldNum" sz="quarter" idx="12"/>
          </p:nvPr>
        </p:nvSpPr>
        <p:spPr/>
        <p:txBody>
          <a:bodyPr/>
          <a:lstStyle/>
          <a:p>
            <a:fld id="{BB15B1B3-9FA4-1145-A15E-F7E02D846E49}" type="slidenum">
              <a:rPr lang="en-US" smtClean="0"/>
              <a:t>‹#›</a:t>
            </a:fld>
            <a:endParaRPr lang="en-US"/>
          </a:p>
        </p:txBody>
      </p:sp>
    </p:spTree>
    <p:extLst>
      <p:ext uri="{BB962C8B-B14F-4D97-AF65-F5344CB8AC3E}">
        <p14:creationId xmlns:p14="http://schemas.microsoft.com/office/powerpoint/2010/main" val="193584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97F85-D21A-0048-9556-8AC40FB4C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1E0167-4280-AB43-B16C-2584D320A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F10C5-B5CB-BB4B-8BC4-38073C196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3EDFC-6A15-2940-9F0C-DD9E7D6CE8EB}" type="datetimeFigureOut">
              <a:rPr lang="en-US" smtClean="0"/>
              <a:t>3/23/21</a:t>
            </a:fld>
            <a:endParaRPr lang="en-US"/>
          </a:p>
        </p:txBody>
      </p:sp>
      <p:sp>
        <p:nvSpPr>
          <p:cNvPr id="5" name="Footer Placeholder 4">
            <a:extLst>
              <a:ext uri="{FF2B5EF4-FFF2-40B4-BE49-F238E27FC236}">
                <a16:creationId xmlns:a16="http://schemas.microsoft.com/office/drawing/2014/main" id="{C331402D-DA16-644F-BC9B-E80758472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A6E138-325B-1842-B4C3-5868A4C38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5B1B3-9FA4-1145-A15E-F7E02D846E49}" type="slidenum">
              <a:rPr lang="en-US" smtClean="0"/>
              <a:t>‹#›</a:t>
            </a:fld>
            <a:endParaRPr lang="en-US"/>
          </a:p>
        </p:txBody>
      </p:sp>
    </p:spTree>
    <p:extLst>
      <p:ext uri="{BB962C8B-B14F-4D97-AF65-F5344CB8AC3E}">
        <p14:creationId xmlns:p14="http://schemas.microsoft.com/office/powerpoint/2010/main" val="74810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BA17-DA74-034F-A142-11BE43C2B8F8}"/>
              </a:ext>
            </a:extLst>
          </p:cNvPr>
          <p:cNvSpPr>
            <a:spLocks noGrp="1"/>
          </p:cNvSpPr>
          <p:nvPr>
            <p:ph type="ctrTitle"/>
          </p:nvPr>
        </p:nvSpPr>
        <p:spPr>
          <a:xfrm>
            <a:off x="3444240" y="1236663"/>
            <a:ext cx="7223760" cy="1415097"/>
          </a:xfrm>
        </p:spPr>
        <p:txBody>
          <a:bodyPr>
            <a:normAutofit/>
          </a:bodyPr>
          <a:lstStyle/>
          <a:p>
            <a:r>
              <a:rPr lang="en-US" sz="4400" dirty="0">
                <a:latin typeface="Verdana" panose="020B0604030504040204" pitchFamily="34" charset="0"/>
                <a:ea typeface="Verdana" panose="020B0604030504040204" pitchFamily="34" charset="0"/>
                <a:cs typeface="Verdana" panose="020B0604030504040204" pitchFamily="34" charset="0"/>
              </a:rPr>
              <a:t>Marian Cenacle Prayer</a:t>
            </a:r>
          </a:p>
        </p:txBody>
      </p:sp>
      <p:sp>
        <p:nvSpPr>
          <p:cNvPr id="3" name="Subtitle 2">
            <a:extLst>
              <a:ext uri="{FF2B5EF4-FFF2-40B4-BE49-F238E27FC236}">
                <a16:creationId xmlns:a16="http://schemas.microsoft.com/office/drawing/2014/main" id="{593E3F86-225A-1546-A3E0-E15B48C917A8}"/>
              </a:ext>
            </a:extLst>
          </p:cNvPr>
          <p:cNvSpPr>
            <a:spLocks noGrp="1"/>
          </p:cNvSpPr>
          <p:nvPr>
            <p:ph type="subTitle" idx="1"/>
          </p:nvPr>
        </p:nvSpPr>
        <p:spPr>
          <a:xfrm>
            <a:off x="2484120" y="2893378"/>
            <a:ext cx="9144000" cy="1655762"/>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A Proclamation of the Triumph of the</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Immaculate Heart of Mary</a:t>
            </a:r>
            <a:r>
              <a:rPr lang="en-US" dirty="0">
                <a:effectLst/>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(For Use in Zoom or Any Shared Screen Presentation)</a:t>
            </a:r>
          </a:p>
        </p:txBody>
      </p:sp>
      <p:pic>
        <p:nvPicPr>
          <p:cNvPr id="8" name="Picture 7">
            <a:extLst>
              <a:ext uri="{FF2B5EF4-FFF2-40B4-BE49-F238E27FC236}">
                <a16:creationId xmlns:a16="http://schemas.microsoft.com/office/drawing/2014/main" id="{5B5CA16D-8853-B848-83C2-50E0187088A9}"/>
              </a:ext>
            </a:extLst>
          </p:cNvPr>
          <p:cNvPicPr>
            <a:picLocks noChangeAspect="1"/>
          </p:cNvPicPr>
          <p:nvPr/>
        </p:nvPicPr>
        <p:blipFill>
          <a:blip r:embed="rId2"/>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8528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093702"/>
          </a:xfrm>
          <a:prstGeom prst="rect">
            <a:avLst/>
          </a:prstGeom>
          <a:noFill/>
        </p:spPr>
        <p:txBody>
          <a:bodyPr wrap="square" rtlCol="0">
            <a:spAutoFit/>
          </a:bodyPr>
          <a:lstStyle/>
          <a:p>
            <a:r>
              <a:rPr lang="en-US" sz="2500" b="1" dirty="0"/>
              <a:t>READER: </a:t>
            </a:r>
            <a:r>
              <a:rPr lang="en-US" sz="2500" dirty="0"/>
              <a:t>The Light of God from within the hearts and souls of the great army of Mary is now spreading throughout all the nations of the earth.  Let us bring and</a:t>
            </a:r>
            <a:r>
              <a:rPr lang="en-US" sz="2500" b="1" dirty="0"/>
              <a:t> </a:t>
            </a:r>
            <a:r>
              <a:rPr lang="en-US" sz="2500" dirty="0"/>
              <a:t>focus the intense power of the Light of God in the troubled areas in order that all traces of darkness of unbelief, moral deviations, wars, and all evil spirits of hate and strife, chaos and confusion lies and deception may completely disappear from the face of the earth thus bringing Peace, Unity, Love and Joy to the world.</a:t>
            </a:r>
          </a:p>
          <a:p>
            <a:endParaRPr lang="en-US" sz="2500" b="1" dirty="0"/>
          </a:p>
          <a:p>
            <a:r>
              <a:rPr lang="en-US" sz="2500" b="1" dirty="0"/>
              <a:t>5) ALL:</a:t>
            </a:r>
            <a:r>
              <a:rPr lang="en-US" sz="2500" b="1" i="1" dirty="0"/>
              <a:t> </a:t>
            </a:r>
            <a:r>
              <a:rPr lang="en-US" sz="2500" b="1" dirty="0"/>
              <a:t>Hail Mary…</a:t>
            </a:r>
            <a:r>
              <a:rPr lang="en-US" sz="2500" b="1" i="1" dirty="0"/>
              <a:t> </a:t>
            </a:r>
          </a:p>
          <a:p>
            <a:r>
              <a:rPr lang="en-US" sz="2500" b="1" dirty="0"/>
              <a:t>6) ALL:</a:t>
            </a:r>
            <a:r>
              <a:rPr lang="en-US" sz="2500" b="1" i="1" dirty="0"/>
              <a:t> </a:t>
            </a:r>
            <a:r>
              <a:rPr lang="en-US" sz="2500" b="1" dirty="0"/>
              <a:t>Hail Mary…</a:t>
            </a:r>
            <a:r>
              <a:rPr lang="en-US" sz="2500" b="1" i="1" dirty="0"/>
              <a:t> </a:t>
            </a:r>
            <a:endParaRPr lang="en-US" sz="2500"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6" name="Picture 25">
            <a:extLst>
              <a:ext uri="{FF2B5EF4-FFF2-40B4-BE49-F238E27FC236}">
                <a16:creationId xmlns:a16="http://schemas.microsoft.com/office/drawing/2014/main" id="{E56DCBAA-1074-3A44-9453-042A14DE11F5}"/>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5478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10842353" s="0" l="0"/>
                                      </p:by>
                                    </p:animClr>
                                    <p:animClr clrSpc="hsl" dir="cw">
                                      <p:cBhvr>
                                        <p:cTn id="7" dur="500" fill="hold"/>
                                        <p:tgtEl>
                                          <p:spTgt spid="16"/>
                                        </p:tgtEl>
                                        <p:attrNameLst>
                                          <p:attrName>fillcolor</p:attrName>
                                        </p:attrNameLst>
                                      </p:cBhvr>
                                      <p:by>
                                        <p:hsl h="10842353" s="0" l="0"/>
                                      </p:by>
                                    </p:animClr>
                                    <p:animClr clrSpc="hsl" dir="cw">
                                      <p:cBhvr>
                                        <p:cTn id="8" dur="500" fill="hold"/>
                                        <p:tgtEl>
                                          <p:spTgt spid="16"/>
                                        </p:tgtEl>
                                        <p:attrNameLst>
                                          <p:attrName>stroke.color</p:attrName>
                                        </p:attrNameLst>
                                      </p:cBhvr>
                                      <p:by>
                                        <p:hsl h="10842353"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7"/>
                                        </p:tgtEl>
                                        <p:attrNameLst>
                                          <p:attrName>style.color</p:attrName>
                                        </p:attrNameLst>
                                      </p:cBhvr>
                                      <p:by>
                                        <p:hsl h="10842353" s="0" l="0"/>
                                      </p:by>
                                    </p:animClr>
                                    <p:animClr clrSpc="hsl" dir="cw">
                                      <p:cBhvr>
                                        <p:cTn id="14" dur="500" fill="hold"/>
                                        <p:tgtEl>
                                          <p:spTgt spid="17"/>
                                        </p:tgtEl>
                                        <p:attrNameLst>
                                          <p:attrName>fillcolor</p:attrName>
                                        </p:attrNameLst>
                                      </p:cBhvr>
                                      <p:by>
                                        <p:hsl h="10842353" s="0" l="0"/>
                                      </p:by>
                                    </p:animClr>
                                    <p:animClr clrSpc="hsl" dir="cw">
                                      <p:cBhvr>
                                        <p:cTn id="15" dur="500" fill="hold"/>
                                        <p:tgtEl>
                                          <p:spTgt spid="17"/>
                                        </p:tgtEl>
                                        <p:attrNameLst>
                                          <p:attrName>stroke.color</p:attrName>
                                        </p:attrNameLst>
                                      </p:cBhvr>
                                      <p:by>
                                        <p:hsl h="10842353" s="0" l="0"/>
                                      </p:by>
                                    </p:animClr>
                                    <p:set>
                                      <p:cBhvr>
                                        <p:cTn id="16"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863144"/>
          </a:xfrm>
          <a:prstGeom prst="rect">
            <a:avLst/>
          </a:prstGeom>
          <a:noFill/>
        </p:spPr>
        <p:txBody>
          <a:bodyPr wrap="square" rtlCol="0">
            <a:spAutoFit/>
          </a:bodyPr>
          <a:lstStyle/>
          <a:p>
            <a:r>
              <a:rPr lang="en-US" sz="2500" b="1" dirty="0"/>
              <a:t>READER: </a:t>
            </a:r>
            <a:r>
              <a:rPr lang="en-US" sz="2500" dirty="0"/>
              <a:t>Let us now bring this blazing Divine Light of God to shine on all the countries of the world especially in these days of so much trial for all: United States of America, South America, Europe,</a:t>
            </a:r>
            <a:r>
              <a:rPr lang="en-US" sz="2500" b="1" dirty="0"/>
              <a:t> </a:t>
            </a:r>
            <a:r>
              <a:rPr lang="en-US" sz="2500" dirty="0"/>
              <a:t>Canada, Mexico, Russia, Asia,</a:t>
            </a:r>
            <a:r>
              <a:rPr lang="en-US" sz="2500" i="1" dirty="0"/>
              <a:t> </a:t>
            </a:r>
            <a:r>
              <a:rPr lang="en-US" sz="2500" dirty="0"/>
              <a:t>Australia,</a:t>
            </a:r>
            <a:r>
              <a:rPr lang="en-US" sz="2500" b="1" dirty="0"/>
              <a:t> </a:t>
            </a:r>
            <a:r>
              <a:rPr lang="en-US" sz="2500" dirty="0"/>
              <a:t>the countries of the Middle East, China, India, Africa, and all the other countries that we have in our heart's intention. The Light of God is now cutting through the darkness of evil, routing the enemies, ferreting the evil spirits of hate and strife, chaos and confusion, lies and deception in the different countries of the world so that Peace, Unity, Love and Joy that come from God shall now reign throughout the world.</a:t>
            </a:r>
          </a:p>
          <a:p>
            <a:endParaRPr lang="en-US" sz="2500" b="1" dirty="0"/>
          </a:p>
          <a:p>
            <a:r>
              <a:rPr lang="en-US" sz="2500" b="1" dirty="0"/>
              <a:t>7) ALL:</a:t>
            </a:r>
            <a:r>
              <a:rPr lang="en-US" sz="2500" b="1" i="1" dirty="0"/>
              <a:t> </a:t>
            </a:r>
            <a:r>
              <a:rPr lang="en-US" sz="2500" b="1" dirty="0"/>
              <a:t>Hail Mary…</a:t>
            </a:r>
            <a:r>
              <a:rPr lang="en-US" sz="2500" b="1" i="1" dirty="0"/>
              <a:t> </a:t>
            </a:r>
          </a:p>
          <a:p>
            <a:r>
              <a:rPr lang="en-US" sz="2500" b="1" dirty="0"/>
              <a:t>8)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D7B29545-54EA-1343-A006-24AE782D32C5}"/>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47497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10842353" s="0" l="0"/>
                                      </p:by>
                                    </p:animClr>
                                    <p:animClr clrSpc="hsl" dir="cw">
                                      <p:cBhvr>
                                        <p:cTn id="7" dur="500" fill="hold"/>
                                        <p:tgtEl>
                                          <p:spTgt spid="18"/>
                                        </p:tgtEl>
                                        <p:attrNameLst>
                                          <p:attrName>fillcolor</p:attrName>
                                        </p:attrNameLst>
                                      </p:cBhvr>
                                      <p:by>
                                        <p:hsl h="10842353" s="0" l="0"/>
                                      </p:by>
                                    </p:animClr>
                                    <p:animClr clrSpc="hsl" dir="cw">
                                      <p:cBhvr>
                                        <p:cTn id="8" dur="500" fill="hold"/>
                                        <p:tgtEl>
                                          <p:spTgt spid="18"/>
                                        </p:tgtEl>
                                        <p:attrNameLst>
                                          <p:attrName>stroke.color</p:attrName>
                                        </p:attrNameLst>
                                      </p:cBhvr>
                                      <p:by>
                                        <p:hsl h="10842353"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647700"/>
          </a:xfrm>
          <a:prstGeom prst="rect">
            <a:avLst/>
          </a:prstGeom>
          <a:noFill/>
        </p:spPr>
        <p:txBody>
          <a:bodyPr wrap="square" rtlCol="0">
            <a:spAutoFit/>
          </a:bodyPr>
          <a:lstStyle/>
          <a:p>
            <a:r>
              <a:rPr lang="en-US" sz="2500" b="1" dirty="0"/>
              <a:t>READER: </a:t>
            </a:r>
            <a:r>
              <a:rPr lang="en-US" sz="2500" dirty="0"/>
              <a:t>St. Michael and his angels are now binding and casting the</a:t>
            </a:r>
            <a:r>
              <a:rPr lang="en-US" sz="2500" i="1" dirty="0"/>
              <a:t> </a:t>
            </a:r>
            <a:r>
              <a:rPr lang="en-US" sz="2500" dirty="0"/>
              <a:t>evil spirits into the nether world. The Divine Light they bear dispels all darkness from the earth.</a:t>
            </a:r>
            <a:r>
              <a:rPr lang="en-US" sz="2500" dirty="0">
                <a:effectLst/>
              </a:rPr>
              <a:t> </a:t>
            </a:r>
            <a:endParaRPr lang="en-US" sz="2500" dirty="0"/>
          </a:p>
          <a:p>
            <a:endParaRPr lang="en-US" sz="2500" b="1" dirty="0"/>
          </a:p>
          <a:p>
            <a:r>
              <a:rPr lang="en-US" sz="2500" b="1" dirty="0"/>
              <a:t>9) ALL:</a:t>
            </a:r>
            <a:r>
              <a:rPr lang="en-US" sz="2500" b="1" i="1" dirty="0"/>
              <a:t> </a:t>
            </a:r>
            <a:r>
              <a:rPr lang="en-US" sz="2500" b="1" dirty="0"/>
              <a:t>Hail Mary…</a:t>
            </a:r>
            <a:r>
              <a:rPr lang="en-US" sz="2500" b="1" i="1" dirty="0"/>
              <a:t> </a:t>
            </a:r>
          </a:p>
          <a:p>
            <a:r>
              <a:rPr lang="en-US" sz="2500" b="1" dirty="0"/>
              <a:t>10) ALL:</a:t>
            </a:r>
            <a:r>
              <a:rPr lang="en-US" sz="2500" b="1" i="1" dirty="0"/>
              <a:t> </a:t>
            </a:r>
            <a:r>
              <a:rPr lang="en-US" sz="2500" b="1" dirty="0"/>
              <a:t>Hail Mary…</a:t>
            </a:r>
            <a:r>
              <a:rPr lang="en-US" sz="2500" b="1" i="1" dirty="0"/>
              <a:t> </a:t>
            </a:r>
            <a:endParaRPr lang="en-US" sz="2500" dirty="0"/>
          </a:p>
          <a:p>
            <a:endParaRPr lang="en-US" sz="2500" dirty="0"/>
          </a:p>
          <a:p>
            <a:r>
              <a:rPr lang="en-US" sz="2500" b="1" dirty="0"/>
              <a:t>READER: </a:t>
            </a:r>
            <a:r>
              <a:rPr lang="en-US" sz="2500" dirty="0"/>
              <a:t>All these we ask of You, O Father, in the name of Jesus of Nazareth in union with the Holy Spirit. We praise and thank You, Most Holy Trinity, for Your Grace and Mercy upon the world</a:t>
            </a:r>
          </a:p>
          <a:p>
            <a:endParaRPr lang="en-US" b="1" dirty="0"/>
          </a:p>
          <a:p>
            <a:r>
              <a:rPr lang="en-US" sz="2500" b="1" dirty="0"/>
              <a:t>ALL: Glory be….</a:t>
            </a:r>
            <a:endParaRPr lang="en-US" sz="2500" dirty="0"/>
          </a:p>
          <a:p>
            <a:r>
              <a:rPr lang="en-US" b="1" dirty="0"/>
              <a:t> </a:t>
            </a:r>
            <a:endParaRPr lang="en-US"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21375"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DCEB9E52-99B2-0B42-8DF1-91DCB71944CE}"/>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8766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10842353" s="0" l="0"/>
                                      </p:by>
                                    </p:animClr>
                                    <p:animClr clrSpc="hsl" dir="cw">
                                      <p:cBhvr>
                                        <p:cTn id="7" dur="500" fill="hold"/>
                                        <p:tgtEl>
                                          <p:spTgt spid="20"/>
                                        </p:tgtEl>
                                        <p:attrNameLst>
                                          <p:attrName>fillcolor</p:attrName>
                                        </p:attrNameLst>
                                      </p:cBhvr>
                                      <p:by>
                                        <p:hsl h="10842353" s="0" l="0"/>
                                      </p:by>
                                    </p:animClr>
                                    <p:animClr clrSpc="hsl" dir="cw">
                                      <p:cBhvr>
                                        <p:cTn id="8" dur="500" fill="hold"/>
                                        <p:tgtEl>
                                          <p:spTgt spid="20"/>
                                        </p:tgtEl>
                                        <p:attrNameLst>
                                          <p:attrName>stroke.color</p:attrName>
                                        </p:attrNameLst>
                                      </p:cBhvr>
                                      <p:by>
                                        <p:hsl h="10842353"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2"/>
                                        </p:tgtEl>
                                        <p:attrNameLst>
                                          <p:attrName>style.color</p:attrName>
                                        </p:attrNameLst>
                                      </p:cBhvr>
                                      <p:by>
                                        <p:hsl h="10842353" s="0" l="0"/>
                                      </p:by>
                                    </p:animClr>
                                    <p:animClr clrSpc="hsl" dir="cw">
                                      <p:cBhvr>
                                        <p:cTn id="14" dur="500" fill="hold"/>
                                        <p:tgtEl>
                                          <p:spTgt spid="22"/>
                                        </p:tgtEl>
                                        <p:attrNameLst>
                                          <p:attrName>fillcolor</p:attrName>
                                        </p:attrNameLst>
                                      </p:cBhvr>
                                      <p:by>
                                        <p:hsl h="10842353" s="0" l="0"/>
                                      </p:by>
                                    </p:animClr>
                                    <p:animClr clrSpc="hsl" dir="cw">
                                      <p:cBhvr>
                                        <p:cTn id="15" dur="500" fill="hold"/>
                                        <p:tgtEl>
                                          <p:spTgt spid="22"/>
                                        </p:tgtEl>
                                        <p:attrNameLst>
                                          <p:attrName>stroke.color</p:attrName>
                                        </p:attrNameLst>
                                      </p:cBhvr>
                                      <p:by>
                                        <p:hsl h="10842353" s="0" l="0"/>
                                      </p:by>
                                    </p:animClr>
                                    <p:set>
                                      <p:cBhvr>
                                        <p:cTn id="16"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6186309"/>
          </a:xfrm>
          <a:prstGeom prst="rect">
            <a:avLst/>
          </a:prstGeom>
          <a:noFill/>
        </p:spPr>
        <p:txBody>
          <a:bodyPr wrap="square" rtlCol="0">
            <a:spAutoFit/>
          </a:bodyPr>
          <a:lstStyle/>
          <a:p>
            <a:r>
              <a:rPr lang="en-US" sz="2200" b="1" dirty="0"/>
              <a:t>READER: </a:t>
            </a:r>
            <a:r>
              <a:rPr lang="en-US" sz="2200" dirty="0"/>
              <a:t>Let us contemplate Jesus hanging on the cross with His Blood poured on the world as healing balm for the wounds of nations.</a:t>
            </a:r>
          </a:p>
          <a:p>
            <a:r>
              <a:rPr lang="en-US" sz="2200" b="1" dirty="0"/>
              <a:t> </a:t>
            </a:r>
            <a:endParaRPr lang="en-US" sz="2200" dirty="0"/>
          </a:p>
          <a:p>
            <a:r>
              <a:rPr lang="en-US" sz="2200" b="1" dirty="0"/>
              <a:t>ALL: </a:t>
            </a:r>
            <a:r>
              <a:rPr lang="en-US" sz="2200" dirty="0"/>
              <a:t>Oh my Jesus, forgive us our sins, save us from the fires of hell, lead all souls to heaven, especially those who most need Your mercy.</a:t>
            </a:r>
          </a:p>
          <a:p>
            <a:r>
              <a:rPr lang="en-US" sz="2200" dirty="0"/>
              <a:t> </a:t>
            </a:r>
          </a:p>
          <a:p>
            <a:r>
              <a:rPr lang="en-US" sz="2200" dirty="0"/>
              <a:t>Come, Holy Spirit, Come through the most powerful intercession of the Immaculate Heart of Mary.</a:t>
            </a:r>
          </a:p>
          <a:p>
            <a:endParaRPr lang="en-US" sz="2200" dirty="0"/>
          </a:p>
          <a:p>
            <a:r>
              <a:rPr lang="en-US" sz="2200" dirty="0"/>
              <a:t> O Sacrament most Holy, O Sacrament Divine, all praise and all thanksgiving, be every moment Thine.</a:t>
            </a:r>
          </a:p>
          <a:p>
            <a:r>
              <a:rPr lang="en-US" sz="2200" b="1" dirty="0"/>
              <a:t> </a:t>
            </a:r>
            <a:endParaRPr lang="en-US" sz="2200" dirty="0"/>
          </a:p>
          <a:p>
            <a:r>
              <a:rPr lang="en-US" sz="2200" b="1" dirty="0"/>
              <a:t>READER: </a:t>
            </a:r>
            <a:r>
              <a:rPr lang="en-US" sz="2200" dirty="0"/>
              <a:t>O Mary, Queen of Peace</a:t>
            </a:r>
          </a:p>
          <a:p>
            <a:r>
              <a:rPr lang="en-US" sz="2200" dirty="0"/>
              <a:t> </a:t>
            </a:r>
          </a:p>
          <a:p>
            <a:r>
              <a:rPr lang="en-US" sz="2200" b="1" dirty="0"/>
              <a:t>ALL: </a:t>
            </a:r>
            <a:r>
              <a:rPr lang="en-US" sz="2200" dirty="0"/>
              <a:t>Pray for us.</a:t>
            </a:r>
          </a:p>
          <a:p>
            <a:r>
              <a:rPr lang="en-US" sz="2200" b="1" dirty="0"/>
              <a:t> </a:t>
            </a:r>
            <a:endParaRPr lang="en-US" sz="2200" dirty="0"/>
          </a:p>
          <a:p>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21323" y="6289664"/>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B85BBC4C-7358-464D-864F-13E48716E9C0}"/>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52952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423140" y="882895"/>
            <a:ext cx="8609974" cy="5262979"/>
          </a:xfrm>
          <a:prstGeom prst="rect">
            <a:avLst/>
          </a:prstGeom>
          <a:noFill/>
        </p:spPr>
        <p:txBody>
          <a:bodyPr wrap="square" rtlCol="0">
            <a:spAutoFit/>
          </a:bodyPr>
          <a:lstStyle/>
          <a:p>
            <a:r>
              <a:rPr lang="en-US" sz="1600" b="1" dirty="0"/>
              <a:t>READER: </a:t>
            </a:r>
            <a:r>
              <a:rPr lang="en-US" b="1" dirty="0"/>
              <a:t>The Second Joyful Mystery is the Visitation of Our Lady to Her cousin Elizabeth. </a:t>
            </a:r>
            <a:r>
              <a:rPr lang="en-US" i="1" dirty="0"/>
              <a:t>Mary visited her cousin, Eliza-</a:t>
            </a:r>
            <a:r>
              <a:rPr lang="en-US" i="1" dirty="0" err="1"/>
              <a:t>beth</a:t>
            </a:r>
            <a:r>
              <a:rPr lang="en-US" i="1" dirty="0"/>
              <a:t>, who said to her, “Blessed are you among women and blessed is the fruit of your womb. </a:t>
            </a:r>
            <a:r>
              <a:rPr lang="en-US" dirty="0"/>
              <a:t>(Luke 1:42) We who are baptized are also blessed because we have the Divine Indwelling of the Most Holy Trinity in the spirit within our soul</a:t>
            </a:r>
          </a:p>
          <a:p>
            <a:r>
              <a:rPr lang="en-US" sz="1600" b="1" dirty="0"/>
              <a:t> </a:t>
            </a:r>
            <a:endParaRPr lang="en-US" sz="1600" dirty="0"/>
          </a:p>
          <a:p>
            <a:r>
              <a:rPr lang="en-US" sz="1600" b="1" dirty="0"/>
              <a:t>READER: </a:t>
            </a:r>
            <a:r>
              <a:rPr lang="en-US" b="1" dirty="0"/>
              <a:t>The Second Luminous Mystery is the Wedding Feast at</a:t>
            </a:r>
            <a:r>
              <a:rPr lang="en-US" i="1" dirty="0"/>
              <a:t> </a:t>
            </a:r>
            <a:r>
              <a:rPr lang="en-US" b="1" dirty="0"/>
              <a:t>Cana.  </a:t>
            </a:r>
            <a:r>
              <a:rPr lang="en-US" i="1" dirty="0"/>
              <a:t>There was a wedding in the town of Cana, in Galilee. Jesus’ mother was there. Jesus and His disciples had also been invited. Jesus demonstrates his first miracle, by changing water into wine. </a:t>
            </a:r>
            <a:r>
              <a:rPr lang="en-US" dirty="0"/>
              <a:t>(John 2:1-2) Through Baptism we are also invited to the Wedding Feast of the Lamb. And we join the Wedding Feast through Contemplation and Holy Communion.</a:t>
            </a:r>
            <a:r>
              <a:rPr lang="en-US" sz="1600" dirty="0">
                <a:effectLst/>
              </a:rPr>
              <a:t> </a:t>
            </a:r>
          </a:p>
          <a:p>
            <a:r>
              <a:rPr lang="en-US" sz="1600" b="1" dirty="0"/>
              <a:t> </a:t>
            </a:r>
            <a:endParaRPr lang="en-US" sz="1600" dirty="0"/>
          </a:p>
          <a:p>
            <a:r>
              <a:rPr lang="en-US" sz="1600" b="1" dirty="0"/>
              <a:t>READER: </a:t>
            </a:r>
            <a:r>
              <a:rPr lang="en-US" b="1" dirty="0"/>
              <a:t>The Second Sorrowful Mystery is the Scourging of Our Lord Jesus at the Pillar. </a:t>
            </a:r>
            <a:r>
              <a:rPr lang="en-US" i="1" dirty="0"/>
              <a:t>Pilate, wishing to please the crowd, released </a:t>
            </a:r>
            <a:r>
              <a:rPr lang="en-US" i="1" dirty="0" err="1"/>
              <a:t>Barabas</a:t>
            </a:r>
            <a:r>
              <a:rPr lang="en-US" i="1" dirty="0"/>
              <a:t>, and had Jesus scourged. </a:t>
            </a:r>
            <a:r>
              <a:rPr lang="en-US" dirty="0"/>
              <a:t>(Mark 15:15) Every time we commit sin we in a way are scourging Our Lord.</a:t>
            </a:r>
            <a:r>
              <a:rPr lang="en-US" b="1" dirty="0"/>
              <a:t> </a:t>
            </a:r>
            <a:endParaRPr lang="en-US" sz="1600" dirty="0"/>
          </a:p>
          <a:p>
            <a:r>
              <a:rPr lang="en-US" sz="1600" b="1" dirty="0"/>
              <a:t> </a:t>
            </a:r>
            <a:endParaRPr lang="en-US" sz="1600" dirty="0"/>
          </a:p>
          <a:p>
            <a:r>
              <a:rPr lang="en-US" sz="1600" b="1" dirty="0"/>
              <a:t>READER: </a:t>
            </a:r>
            <a:r>
              <a:rPr lang="en-US" b="1" dirty="0"/>
              <a:t>The Second Glorious Mystery is the Ascension of Our Lord Jesus into heaven.  </a:t>
            </a:r>
            <a:r>
              <a:rPr lang="en-US" i="1" dirty="0"/>
              <a:t>As the apostles looked on, Jesus</a:t>
            </a:r>
            <a:r>
              <a:rPr lang="en-US" b="1" dirty="0"/>
              <a:t> </a:t>
            </a:r>
            <a:r>
              <a:rPr lang="en-US" i="1" dirty="0"/>
              <a:t>was taken up into heaven out of their sight.  (</a:t>
            </a:r>
            <a:r>
              <a:rPr lang="en-US" dirty="0"/>
              <a:t>Acts 1:9) We also can ascend into “heaven” by means of our Faith and contemplation of God dwelling in spirit within our soul.</a:t>
            </a:r>
            <a:r>
              <a:rPr lang="en-US" sz="1600" dirty="0">
                <a:effectLst/>
              </a:rPr>
              <a:t> </a:t>
            </a:r>
            <a:r>
              <a:rPr lang="en-US" sz="1600" b="1" dirty="0"/>
              <a:t> </a:t>
            </a:r>
            <a:endParaRPr lang="en-US" sz="16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DEE148-1D88-104A-9849-569D1EB72F8D}"/>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1B68223-75E7-7D44-B263-800261D7AA42}"/>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26410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939540"/>
          </a:xfrm>
          <a:prstGeom prst="rect">
            <a:avLst/>
          </a:prstGeom>
          <a:noFill/>
        </p:spPr>
        <p:txBody>
          <a:bodyPr wrap="square" rtlCol="0">
            <a:spAutoFit/>
          </a:bodyPr>
          <a:lstStyle/>
          <a:p>
            <a:r>
              <a:rPr lang="en-US" sz="2500" b="1" dirty="0"/>
              <a:t>READER: </a:t>
            </a:r>
            <a:r>
              <a:rPr lang="en-US" sz="2500" dirty="0"/>
              <a:t>We now dedicate the second decade for the blessing, reconciliation and peace of the people in the Philippines, that they may live and fulfill the Great Design of Our Lady for our people, a message of Our Lady given to the world through Fr. Stefano </a:t>
            </a:r>
            <a:r>
              <a:rPr lang="en-US" sz="2500" dirty="0" err="1"/>
              <a:t>Gobbi</a:t>
            </a:r>
            <a:r>
              <a:rPr lang="en-US" sz="2500" dirty="0"/>
              <a:t> in accordance with God's Plan. Let us place the whole country in the center of battle. Let us surround her with the Light of God.</a:t>
            </a:r>
          </a:p>
          <a:p>
            <a:r>
              <a:rPr lang="en-US" sz="2500" b="1" dirty="0"/>
              <a:t> </a:t>
            </a:r>
            <a:endParaRPr lang="en-US" sz="2500" dirty="0"/>
          </a:p>
          <a:p>
            <a:r>
              <a:rPr lang="en-US" sz="2500" b="1" dirty="0"/>
              <a:t>ALL: Our Father….</a:t>
            </a:r>
            <a:endParaRPr lang="en-US" sz="2500" dirty="0"/>
          </a:p>
          <a:p>
            <a:r>
              <a:rPr lang="en-US" sz="2500" b="1" dirty="0"/>
              <a:t> </a:t>
            </a:r>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E9E3C4AA-2180-6547-93F8-73D90C5754F2}"/>
              </a:ext>
            </a:extLst>
          </p:cNvPr>
          <p:cNvSpPr/>
          <p:nvPr/>
        </p:nvSpPr>
        <p:spPr>
          <a:xfrm>
            <a:off x="2743891" y="627989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352E9A-485D-3141-9623-3AD94F32A46F}"/>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BFF96D2D-F289-0649-94BB-0E7B76A36E2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1344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170099"/>
          </a:xfrm>
          <a:prstGeom prst="rect">
            <a:avLst/>
          </a:prstGeom>
          <a:noFill/>
        </p:spPr>
        <p:txBody>
          <a:bodyPr wrap="square" rtlCol="0">
            <a:spAutoFit/>
          </a:bodyPr>
          <a:lstStyle/>
          <a:p>
            <a:r>
              <a:rPr lang="en-US" sz="2500" b="1" dirty="0"/>
              <a:t>READER: </a:t>
            </a:r>
            <a:r>
              <a:rPr lang="en-US" sz="2500" dirty="0"/>
              <a:t>The spiritual battle is now focused on the Philippines. The Light from the great army of Mary is soaking the islands. It is intensified in the troubled areas. Let us roam around the country and spread the Light of God. </a:t>
            </a:r>
          </a:p>
          <a:p>
            <a:endParaRPr lang="en-US" sz="2500" b="1" dirty="0"/>
          </a:p>
          <a:p>
            <a:r>
              <a:rPr lang="en-US" sz="2500" b="1" dirty="0"/>
              <a:t>1) ALL:</a:t>
            </a:r>
            <a:r>
              <a:rPr lang="en-US" sz="2500" b="1" i="1" dirty="0"/>
              <a:t> </a:t>
            </a:r>
            <a:r>
              <a:rPr lang="en-US" sz="2500" b="1" dirty="0"/>
              <a:t>Hail Mary…</a:t>
            </a:r>
            <a:r>
              <a:rPr lang="en-US" sz="2500" b="1" i="1" dirty="0"/>
              <a:t> </a:t>
            </a:r>
          </a:p>
          <a:p>
            <a:r>
              <a:rPr lang="en-US" sz="2500" b="1" dirty="0"/>
              <a:t>2)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89C9DB8E-B6E2-6C48-AB7A-241220E2DA67}"/>
              </a:ext>
            </a:extLst>
          </p:cNvPr>
          <p:cNvSpPr/>
          <p:nvPr/>
        </p:nvSpPr>
        <p:spPr>
          <a:xfrm>
            <a:off x="2743891" y="629612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56D751-DDB1-A241-A4F9-15E4136AE768}"/>
              </a:ext>
            </a:extLst>
          </p:cNvPr>
          <p:cNvSpPr txBox="1"/>
          <p:nvPr/>
        </p:nvSpPr>
        <p:spPr>
          <a:xfrm>
            <a:off x="2615729" y="627862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E06B2E1C-F830-B64B-B51A-B121E77154B0}"/>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7015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10842353" s="0" l="0"/>
                                      </p:by>
                                    </p:animClr>
                                    <p:animClr clrSpc="hsl" dir="cw">
                                      <p:cBhvr>
                                        <p:cTn id="7" dur="500" fill="hold"/>
                                        <p:tgtEl>
                                          <p:spTgt spid="11"/>
                                        </p:tgtEl>
                                        <p:attrNameLst>
                                          <p:attrName>fillcolor</p:attrName>
                                        </p:attrNameLst>
                                      </p:cBhvr>
                                      <p:by>
                                        <p:hsl h="10842353" s="0" l="0"/>
                                      </p:by>
                                    </p:animClr>
                                    <p:animClr clrSpc="hsl" dir="cw">
                                      <p:cBhvr>
                                        <p:cTn id="8" dur="500" fill="hold"/>
                                        <p:tgtEl>
                                          <p:spTgt spid="11"/>
                                        </p:tgtEl>
                                        <p:attrNameLst>
                                          <p:attrName>stroke.color</p:attrName>
                                        </p:attrNameLst>
                                      </p:cBhvr>
                                      <p:by>
                                        <p:hsl h="10842353"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2"/>
                                        </p:tgtEl>
                                        <p:attrNameLst>
                                          <p:attrName>style.color</p:attrName>
                                        </p:attrNameLst>
                                      </p:cBhvr>
                                      <p:by>
                                        <p:hsl h="10842353" s="0" l="0"/>
                                      </p:by>
                                    </p:animClr>
                                    <p:animClr clrSpc="hsl" dir="cw">
                                      <p:cBhvr>
                                        <p:cTn id="14" dur="500" fill="hold"/>
                                        <p:tgtEl>
                                          <p:spTgt spid="12"/>
                                        </p:tgtEl>
                                        <p:attrNameLst>
                                          <p:attrName>fillcolor</p:attrName>
                                        </p:attrNameLst>
                                      </p:cBhvr>
                                      <p:by>
                                        <p:hsl h="10842353" s="0" l="0"/>
                                      </p:by>
                                    </p:animClr>
                                    <p:animClr clrSpc="hsl" dir="cw">
                                      <p:cBhvr>
                                        <p:cTn id="15" dur="500" fill="hold"/>
                                        <p:tgtEl>
                                          <p:spTgt spid="12"/>
                                        </p:tgtEl>
                                        <p:attrNameLst>
                                          <p:attrName>stroke.color</p:attrName>
                                        </p:attrNameLst>
                                      </p:cBhvr>
                                      <p:by>
                                        <p:hsl h="10842353" s="0" l="0"/>
                                      </p:by>
                                    </p:animClr>
                                    <p:set>
                                      <p:cBhvr>
                                        <p:cTn id="1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2785378"/>
          </a:xfrm>
          <a:prstGeom prst="rect">
            <a:avLst/>
          </a:prstGeom>
          <a:noFill/>
        </p:spPr>
        <p:txBody>
          <a:bodyPr wrap="square" rtlCol="0">
            <a:spAutoFit/>
          </a:bodyPr>
          <a:lstStyle/>
          <a:p>
            <a:r>
              <a:rPr lang="en-US" sz="2500" b="1" dirty="0"/>
              <a:t>READER: </a:t>
            </a:r>
            <a:r>
              <a:rPr lang="en-US" sz="2500" dirty="0"/>
              <a:t>The sword of the Spirit that is carried by the spiritual army is now consuming, repulsing and thwarting the enemies of Peace, Reconciliation and Morality throughout the country. </a:t>
            </a:r>
            <a:endParaRPr lang="en-US" sz="2500" b="1" dirty="0"/>
          </a:p>
          <a:p>
            <a:endParaRPr lang="en-US" sz="2500" b="1" dirty="0"/>
          </a:p>
          <a:p>
            <a:r>
              <a:rPr lang="en-US" sz="2500" b="1" dirty="0"/>
              <a:t>3) ALL:</a:t>
            </a:r>
            <a:r>
              <a:rPr lang="en-US" sz="2500" b="1" i="1" dirty="0"/>
              <a:t> </a:t>
            </a:r>
            <a:r>
              <a:rPr lang="en-US" sz="2500" b="1" dirty="0"/>
              <a:t>Hail Mary…</a:t>
            </a:r>
            <a:r>
              <a:rPr lang="en-US" sz="2500" b="1" i="1" dirty="0"/>
              <a:t> </a:t>
            </a:r>
          </a:p>
          <a:p>
            <a:r>
              <a:rPr lang="en-US" sz="2500" b="1" dirty="0"/>
              <a:t>4)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4D83B9DB-DC71-6841-8680-A6FB152BF334}"/>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C2AE1A8-B41C-D54E-BBE7-0704E586F713}"/>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3" name="Picture 22">
            <a:extLst>
              <a:ext uri="{FF2B5EF4-FFF2-40B4-BE49-F238E27FC236}">
                <a16:creationId xmlns:a16="http://schemas.microsoft.com/office/drawing/2014/main" id="{30A8F06A-E43B-364B-A9C3-3F082BB2B3A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9109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10842353" s="0" l="0"/>
                                      </p:by>
                                    </p:animClr>
                                    <p:animClr clrSpc="hsl" dir="cw">
                                      <p:cBhvr>
                                        <p:cTn id="7" dur="500" fill="hold"/>
                                        <p:tgtEl>
                                          <p:spTgt spid="13"/>
                                        </p:tgtEl>
                                        <p:attrNameLst>
                                          <p:attrName>fillcolor</p:attrName>
                                        </p:attrNameLst>
                                      </p:cBhvr>
                                      <p:by>
                                        <p:hsl h="10842353" s="0" l="0"/>
                                      </p:by>
                                    </p:animClr>
                                    <p:animClr clrSpc="hsl" dir="cw">
                                      <p:cBhvr>
                                        <p:cTn id="8" dur="500" fill="hold"/>
                                        <p:tgtEl>
                                          <p:spTgt spid="13"/>
                                        </p:tgtEl>
                                        <p:attrNameLst>
                                          <p:attrName>stroke.color</p:attrName>
                                        </p:attrNameLst>
                                      </p:cBhvr>
                                      <p:by>
                                        <p:hsl h="10842353"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5"/>
                                        </p:tgtEl>
                                        <p:attrNameLst>
                                          <p:attrName>style.color</p:attrName>
                                        </p:attrNameLst>
                                      </p:cBhvr>
                                      <p:by>
                                        <p:hsl h="10842353" s="0" l="0"/>
                                      </p:by>
                                    </p:animClr>
                                    <p:animClr clrSpc="hsl" dir="cw">
                                      <p:cBhvr>
                                        <p:cTn id="14" dur="500" fill="hold"/>
                                        <p:tgtEl>
                                          <p:spTgt spid="15"/>
                                        </p:tgtEl>
                                        <p:attrNameLst>
                                          <p:attrName>fillcolor</p:attrName>
                                        </p:attrNameLst>
                                      </p:cBhvr>
                                      <p:by>
                                        <p:hsl h="10842353" s="0" l="0"/>
                                      </p:by>
                                    </p:animClr>
                                    <p:animClr clrSpc="hsl" dir="cw">
                                      <p:cBhvr>
                                        <p:cTn id="15" dur="500" fill="hold"/>
                                        <p:tgtEl>
                                          <p:spTgt spid="15"/>
                                        </p:tgtEl>
                                        <p:attrNameLst>
                                          <p:attrName>stroke.color</p:attrName>
                                        </p:attrNameLst>
                                      </p:cBhvr>
                                      <p:by>
                                        <p:hsl h="10842353" s="0" l="0"/>
                                      </p:by>
                                    </p:animClr>
                                    <p:set>
                                      <p:cBhvr>
                                        <p:cTn id="1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324261"/>
          </a:xfrm>
          <a:prstGeom prst="rect">
            <a:avLst/>
          </a:prstGeom>
          <a:noFill/>
        </p:spPr>
        <p:txBody>
          <a:bodyPr wrap="square" rtlCol="0">
            <a:spAutoFit/>
          </a:bodyPr>
          <a:lstStyle/>
          <a:p>
            <a:r>
              <a:rPr lang="en-US" sz="2500" b="1" dirty="0"/>
              <a:t>READER: </a:t>
            </a:r>
            <a:r>
              <a:rPr lang="en-US" sz="2500" dirty="0"/>
              <a:t>The Light of God is now ferreting out from our people every form of evil wherever they hide. The Power of God’s Light is now eradicating lawlessness, poverty, ex-</a:t>
            </a:r>
            <a:r>
              <a:rPr lang="en-US" sz="2500" dirty="0" err="1"/>
              <a:t>ploitation</a:t>
            </a:r>
            <a:r>
              <a:rPr lang="en-US" sz="2500" dirty="0"/>
              <a:t>, drug addiction, immorality, extremist ideologies,</a:t>
            </a:r>
            <a:r>
              <a:rPr lang="en-US" sz="2500" b="1" dirty="0"/>
              <a:t> </a:t>
            </a:r>
            <a:r>
              <a:rPr lang="en-US" sz="2500" dirty="0"/>
              <a:t>corruption, all forms of crimes, the culture of Death (abortion, euthanasia, </a:t>
            </a:r>
            <a:r>
              <a:rPr lang="en-US" sz="2500" dirty="0" err="1"/>
              <a:t>etc</a:t>
            </a:r>
            <a:r>
              <a:rPr lang="en-US" sz="2500" dirty="0"/>
              <a:t>), godlessness and all that is not of the Lord.  The Light of God is setting us on fire.</a:t>
            </a:r>
            <a:r>
              <a:rPr lang="en-US" sz="2500" dirty="0">
                <a:effectLst/>
              </a:rPr>
              <a:t> </a:t>
            </a:r>
            <a:endParaRPr lang="en-US" sz="2500" dirty="0"/>
          </a:p>
          <a:p>
            <a:endParaRPr lang="en-US" sz="2500" b="1" dirty="0"/>
          </a:p>
          <a:p>
            <a:r>
              <a:rPr lang="en-US" sz="2500" b="1" dirty="0"/>
              <a:t>5) ALL:</a:t>
            </a:r>
            <a:r>
              <a:rPr lang="en-US" sz="2500" b="1" i="1" dirty="0"/>
              <a:t> </a:t>
            </a:r>
            <a:r>
              <a:rPr lang="en-US" sz="2500" b="1" dirty="0"/>
              <a:t>Hail Mary…</a:t>
            </a:r>
            <a:r>
              <a:rPr lang="en-US" sz="2500" b="1" i="1" dirty="0"/>
              <a:t> </a:t>
            </a:r>
          </a:p>
          <a:p>
            <a:r>
              <a:rPr lang="en-US" sz="2500" b="1" dirty="0"/>
              <a:t>6)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1" name="Picture 20">
            <a:extLst>
              <a:ext uri="{FF2B5EF4-FFF2-40B4-BE49-F238E27FC236}">
                <a16:creationId xmlns:a16="http://schemas.microsoft.com/office/drawing/2014/main" id="{592DEB0F-E979-B74F-A79F-80D369CADCB0}"/>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42610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10842353" s="0" l="0"/>
                                      </p:by>
                                    </p:animClr>
                                    <p:animClr clrSpc="hsl" dir="cw">
                                      <p:cBhvr>
                                        <p:cTn id="7" dur="500" fill="hold"/>
                                        <p:tgtEl>
                                          <p:spTgt spid="16"/>
                                        </p:tgtEl>
                                        <p:attrNameLst>
                                          <p:attrName>fillcolor</p:attrName>
                                        </p:attrNameLst>
                                      </p:cBhvr>
                                      <p:by>
                                        <p:hsl h="10842353" s="0" l="0"/>
                                      </p:by>
                                    </p:animClr>
                                    <p:animClr clrSpc="hsl" dir="cw">
                                      <p:cBhvr>
                                        <p:cTn id="8" dur="500" fill="hold"/>
                                        <p:tgtEl>
                                          <p:spTgt spid="16"/>
                                        </p:tgtEl>
                                        <p:attrNameLst>
                                          <p:attrName>stroke.color</p:attrName>
                                        </p:attrNameLst>
                                      </p:cBhvr>
                                      <p:by>
                                        <p:hsl h="10842353"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7"/>
                                        </p:tgtEl>
                                        <p:attrNameLst>
                                          <p:attrName>style.color</p:attrName>
                                        </p:attrNameLst>
                                      </p:cBhvr>
                                      <p:by>
                                        <p:hsl h="10842353" s="0" l="0"/>
                                      </p:by>
                                    </p:animClr>
                                    <p:animClr clrSpc="hsl" dir="cw">
                                      <p:cBhvr>
                                        <p:cTn id="14" dur="500" fill="hold"/>
                                        <p:tgtEl>
                                          <p:spTgt spid="17"/>
                                        </p:tgtEl>
                                        <p:attrNameLst>
                                          <p:attrName>fillcolor</p:attrName>
                                        </p:attrNameLst>
                                      </p:cBhvr>
                                      <p:by>
                                        <p:hsl h="10842353" s="0" l="0"/>
                                      </p:by>
                                    </p:animClr>
                                    <p:animClr clrSpc="hsl" dir="cw">
                                      <p:cBhvr>
                                        <p:cTn id="15" dur="500" fill="hold"/>
                                        <p:tgtEl>
                                          <p:spTgt spid="17"/>
                                        </p:tgtEl>
                                        <p:attrNameLst>
                                          <p:attrName>stroke.color</p:attrName>
                                        </p:attrNameLst>
                                      </p:cBhvr>
                                      <p:by>
                                        <p:hsl h="10842353" s="0" l="0"/>
                                      </p:by>
                                    </p:animClr>
                                    <p:set>
                                      <p:cBhvr>
                                        <p:cTn id="16"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324261"/>
          </a:xfrm>
          <a:prstGeom prst="rect">
            <a:avLst/>
          </a:prstGeom>
          <a:noFill/>
        </p:spPr>
        <p:txBody>
          <a:bodyPr wrap="square" rtlCol="0">
            <a:spAutoFit/>
          </a:bodyPr>
          <a:lstStyle/>
          <a:p>
            <a:r>
              <a:rPr lang="en-US" sz="2500" b="1" dirty="0"/>
              <a:t>READER: </a:t>
            </a:r>
            <a:r>
              <a:rPr lang="en-US" sz="2500" dirty="0"/>
              <a:t>God’s power is restoring peace and order to the country. The Light of God is blessing all of us who open our hearts and minds to allow the Lord to work in us, with us, and through us wherever we may be in our mission fields, in the offices, in the market places, in our own homes and everywhere. God’s power is restoring peace and order among the peoples in all these nations.</a:t>
            </a:r>
            <a:r>
              <a:rPr lang="en-US" sz="2500" dirty="0">
                <a:effectLst/>
              </a:rPr>
              <a:t> </a:t>
            </a:r>
            <a:endParaRPr lang="en-US" sz="2500" dirty="0"/>
          </a:p>
          <a:p>
            <a:endParaRPr lang="en-US" sz="2500" b="1" dirty="0"/>
          </a:p>
          <a:p>
            <a:r>
              <a:rPr lang="en-US" sz="2500" b="1" dirty="0"/>
              <a:t>7) ALL:</a:t>
            </a:r>
            <a:r>
              <a:rPr lang="en-US" sz="2500" b="1" i="1" dirty="0"/>
              <a:t> </a:t>
            </a:r>
            <a:r>
              <a:rPr lang="en-US" sz="2500" b="1" dirty="0"/>
              <a:t>Hail Mary…</a:t>
            </a:r>
            <a:r>
              <a:rPr lang="en-US" sz="2500" b="1" i="1" dirty="0"/>
              <a:t> </a:t>
            </a:r>
          </a:p>
          <a:p>
            <a:r>
              <a:rPr lang="en-US" sz="2500" b="1" dirty="0"/>
              <a:t>8)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1" name="Picture 20">
            <a:extLst>
              <a:ext uri="{FF2B5EF4-FFF2-40B4-BE49-F238E27FC236}">
                <a16:creationId xmlns:a16="http://schemas.microsoft.com/office/drawing/2014/main" id="{95405614-A930-E243-9A63-82149C20D81E}"/>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031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10842353" s="0" l="0"/>
                                      </p:by>
                                    </p:animClr>
                                    <p:animClr clrSpc="hsl" dir="cw">
                                      <p:cBhvr>
                                        <p:cTn id="7" dur="500" fill="hold"/>
                                        <p:tgtEl>
                                          <p:spTgt spid="18"/>
                                        </p:tgtEl>
                                        <p:attrNameLst>
                                          <p:attrName>fillcolor</p:attrName>
                                        </p:attrNameLst>
                                      </p:cBhvr>
                                      <p:by>
                                        <p:hsl h="10842353" s="0" l="0"/>
                                      </p:by>
                                    </p:animClr>
                                    <p:animClr clrSpc="hsl" dir="cw">
                                      <p:cBhvr>
                                        <p:cTn id="8" dur="500" fill="hold"/>
                                        <p:tgtEl>
                                          <p:spTgt spid="18"/>
                                        </p:tgtEl>
                                        <p:attrNameLst>
                                          <p:attrName>stroke.color</p:attrName>
                                        </p:attrNameLst>
                                      </p:cBhvr>
                                      <p:by>
                                        <p:hsl h="10842353"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886200" y="1164014"/>
            <a:ext cx="6720840" cy="830997"/>
          </a:xfrm>
          <a:prstGeom prst="rect">
            <a:avLst/>
          </a:prstGeom>
          <a:noFill/>
        </p:spPr>
        <p:txBody>
          <a:bodyPr wrap="square" rtlCol="0">
            <a:spAutoFit/>
          </a:bodyPr>
          <a:lstStyle/>
          <a:p>
            <a:r>
              <a:rPr lang="en-US" sz="4800" dirty="0"/>
              <a:t>Divine Indwelling Process</a:t>
            </a:r>
          </a:p>
        </p:txBody>
      </p:sp>
      <p:sp>
        <p:nvSpPr>
          <p:cNvPr id="8" name="TextBox 7">
            <a:extLst>
              <a:ext uri="{FF2B5EF4-FFF2-40B4-BE49-F238E27FC236}">
                <a16:creationId xmlns:a16="http://schemas.microsoft.com/office/drawing/2014/main" id="{DE6889E0-640B-764D-BCCF-604A1D7CF7B5}"/>
              </a:ext>
            </a:extLst>
          </p:cNvPr>
          <p:cNvSpPr txBox="1"/>
          <p:nvPr/>
        </p:nvSpPr>
        <p:spPr>
          <a:xfrm>
            <a:off x="4229100" y="2320825"/>
            <a:ext cx="637794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Inhaling and Exhaling</a:t>
            </a:r>
          </a:p>
          <a:p>
            <a:pPr marL="571500" indent="-571500">
              <a:buFont typeface="Arial" panose="020B0604020202020204" pitchFamily="34" charset="0"/>
              <a:buChar char="•"/>
            </a:pPr>
            <a:r>
              <a:rPr lang="en-US" sz="3600" dirty="0"/>
              <a:t>Your breath is the life of God</a:t>
            </a:r>
          </a:p>
          <a:p>
            <a:pPr marL="571500" indent="-571500">
              <a:buFont typeface="Arial" panose="020B0604020202020204" pitchFamily="34" charset="0"/>
              <a:buChar char="•"/>
            </a:pPr>
            <a:r>
              <a:rPr lang="en-US" sz="3600" dirty="0"/>
              <a:t>Relaxing the body</a:t>
            </a:r>
          </a:p>
          <a:p>
            <a:pPr marL="571500" indent="-571500">
              <a:buFont typeface="Arial" panose="020B0604020202020204" pitchFamily="34" charset="0"/>
              <a:buChar char="•"/>
            </a:pPr>
            <a:r>
              <a:rPr lang="en-US" sz="3600" dirty="0"/>
              <a:t>Emptying the mind</a:t>
            </a:r>
          </a:p>
          <a:p>
            <a:pPr marL="571500" indent="-571500">
              <a:buFont typeface="Arial" panose="020B0604020202020204" pitchFamily="34" charset="0"/>
              <a:buChar char="•"/>
            </a:pPr>
            <a:endParaRPr lang="en-US" sz="3600" dirty="0"/>
          </a:p>
          <a:p>
            <a:pPr algn="ctr"/>
            <a:r>
              <a:rPr lang="en-US" sz="3600" dirty="0"/>
              <a:t>(close your eyes)</a:t>
            </a:r>
          </a:p>
        </p:txBody>
      </p:sp>
      <p:pic>
        <p:nvPicPr>
          <p:cNvPr id="12" name="Picture 11">
            <a:extLst>
              <a:ext uri="{FF2B5EF4-FFF2-40B4-BE49-F238E27FC236}">
                <a16:creationId xmlns:a16="http://schemas.microsoft.com/office/drawing/2014/main" id="{031D4671-C7F9-D144-832E-087F4AEA5E4D}"/>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12394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878259"/>
          </a:xfrm>
          <a:prstGeom prst="rect">
            <a:avLst/>
          </a:prstGeom>
          <a:noFill/>
        </p:spPr>
        <p:txBody>
          <a:bodyPr wrap="square" rtlCol="0">
            <a:spAutoFit/>
          </a:bodyPr>
          <a:lstStyle/>
          <a:p>
            <a:r>
              <a:rPr lang="en-US" sz="2500" b="1" dirty="0"/>
              <a:t>READER: </a:t>
            </a:r>
            <a:r>
              <a:rPr lang="en-US" sz="2500" dirty="0"/>
              <a:t>We praise and thank You, Most Holy Trinity, for Your Graces and Mercy upon all the different countries of the world.</a:t>
            </a:r>
            <a:r>
              <a:rPr lang="en-US" sz="2500" dirty="0">
                <a:effectLst/>
              </a:rPr>
              <a:t> </a:t>
            </a:r>
            <a:endParaRPr lang="en-US" sz="2500" b="1" dirty="0"/>
          </a:p>
          <a:p>
            <a:endParaRPr lang="en-US" sz="2500" b="1" dirty="0"/>
          </a:p>
          <a:p>
            <a:r>
              <a:rPr lang="en-US" sz="2500" b="1" dirty="0"/>
              <a:t>9) ALL:</a:t>
            </a:r>
            <a:r>
              <a:rPr lang="en-US" sz="2500" b="1" i="1" dirty="0"/>
              <a:t> </a:t>
            </a:r>
            <a:r>
              <a:rPr lang="en-US" sz="2500" b="1" dirty="0"/>
              <a:t>Hail Mary…</a:t>
            </a:r>
            <a:r>
              <a:rPr lang="en-US" sz="2500" b="1" i="1" dirty="0"/>
              <a:t> </a:t>
            </a:r>
          </a:p>
          <a:p>
            <a:r>
              <a:rPr lang="en-US" sz="2500" b="1" dirty="0"/>
              <a:t>10) ALL:</a:t>
            </a:r>
            <a:r>
              <a:rPr lang="en-US" sz="2500" b="1" i="1" dirty="0"/>
              <a:t> </a:t>
            </a:r>
            <a:r>
              <a:rPr lang="en-US" sz="2500" b="1" dirty="0"/>
              <a:t>Hail Mary…</a:t>
            </a:r>
            <a:r>
              <a:rPr lang="en-US" sz="2500" b="1" i="1" dirty="0"/>
              <a:t> </a:t>
            </a:r>
            <a:endParaRPr lang="en-US" sz="2500" dirty="0"/>
          </a:p>
          <a:p>
            <a:endParaRPr lang="en-US" sz="2500" dirty="0"/>
          </a:p>
          <a:p>
            <a:r>
              <a:rPr lang="en-US" sz="2500" b="1" dirty="0"/>
              <a:t>READER: </a:t>
            </a:r>
            <a:r>
              <a:rPr lang="en-US" sz="2500" dirty="0"/>
              <a:t>All these we ask of You, O Father, in the name of Jesus of Nazareth in union with the Holy Spirit. </a:t>
            </a:r>
          </a:p>
          <a:p>
            <a:endParaRPr lang="en-US" b="1" dirty="0"/>
          </a:p>
          <a:p>
            <a:r>
              <a:rPr lang="en-US" sz="2500" b="1" dirty="0"/>
              <a:t>ALL: Glory be….</a:t>
            </a:r>
            <a:endParaRPr lang="en-US" sz="2500" dirty="0"/>
          </a:p>
          <a:p>
            <a:r>
              <a:rPr lang="en-US" b="1" dirty="0"/>
              <a:t> </a:t>
            </a:r>
            <a:endParaRPr lang="en-US"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2"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1" name="Picture 20">
            <a:extLst>
              <a:ext uri="{FF2B5EF4-FFF2-40B4-BE49-F238E27FC236}">
                <a16:creationId xmlns:a16="http://schemas.microsoft.com/office/drawing/2014/main" id="{0E26A148-A821-A84A-BC51-D0B4820F6E12}"/>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5217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10842353" s="0" l="0"/>
                                      </p:by>
                                    </p:animClr>
                                    <p:animClr clrSpc="hsl" dir="cw">
                                      <p:cBhvr>
                                        <p:cTn id="7" dur="500" fill="hold"/>
                                        <p:tgtEl>
                                          <p:spTgt spid="20"/>
                                        </p:tgtEl>
                                        <p:attrNameLst>
                                          <p:attrName>fillcolor</p:attrName>
                                        </p:attrNameLst>
                                      </p:cBhvr>
                                      <p:by>
                                        <p:hsl h="10842353" s="0" l="0"/>
                                      </p:by>
                                    </p:animClr>
                                    <p:animClr clrSpc="hsl" dir="cw">
                                      <p:cBhvr>
                                        <p:cTn id="8" dur="500" fill="hold"/>
                                        <p:tgtEl>
                                          <p:spTgt spid="20"/>
                                        </p:tgtEl>
                                        <p:attrNameLst>
                                          <p:attrName>stroke.color</p:attrName>
                                        </p:attrNameLst>
                                      </p:cBhvr>
                                      <p:by>
                                        <p:hsl h="10842353"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2"/>
                                        </p:tgtEl>
                                        <p:attrNameLst>
                                          <p:attrName>style.color</p:attrName>
                                        </p:attrNameLst>
                                      </p:cBhvr>
                                      <p:by>
                                        <p:hsl h="10842353" s="0" l="0"/>
                                      </p:by>
                                    </p:animClr>
                                    <p:animClr clrSpc="hsl" dir="cw">
                                      <p:cBhvr>
                                        <p:cTn id="14" dur="500" fill="hold"/>
                                        <p:tgtEl>
                                          <p:spTgt spid="22"/>
                                        </p:tgtEl>
                                        <p:attrNameLst>
                                          <p:attrName>fillcolor</p:attrName>
                                        </p:attrNameLst>
                                      </p:cBhvr>
                                      <p:by>
                                        <p:hsl h="10842353" s="0" l="0"/>
                                      </p:by>
                                    </p:animClr>
                                    <p:animClr clrSpc="hsl" dir="cw">
                                      <p:cBhvr>
                                        <p:cTn id="15" dur="500" fill="hold"/>
                                        <p:tgtEl>
                                          <p:spTgt spid="22"/>
                                        </p:tgtEl>
                                        <p:attrNameLst>
                                          <p:attrName>stroke.color</p:attrName>
                                        </p:attrNameLst>
                                      </p:cBhvr>
                                      <p:by>
                                        <p:hsl h="10842353" s="0" l="0"/>
                                      </p:by>
                                    </p:animClr>
                                    <p:set>
                                      <p:cBhvr>
                                        <p:cTn id="16"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SECOND MYSTERIES</a:t>
            </a:r>
            <a:endParaRPr lang="en-US" sz="2800" dirty="0"/>
          </a:p>
          <a:p>
            <a:pPr algn="ctr"/>
            <a:r>
              <a:rPr lang="en-US" sz="2000" b="1" dirty="0"/>
              <a:t>(For all the people of the Philippines)</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II</a:t>
            </a: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6109365"/>
          </a:xfrm>
          <a:prstGeom prst="rect">
            <a:avLst/>
          </a:prstGeom>
          <a:noFill/>
        </p:spPr>
        <p:txBody>
          <a:bodyPr wrap="square" rtlCol="0">
            <a:spAutoFit/>
          </a:bodyPr>
          <a:lstStyle/>
          <a:p>
            <a:r>
              <a:rPr lang="en-US" sz="2500" b="1" dirty="0"/>
              <a:t>READER: </a:t>
            </a:r>
            <a:r>
              <a:rPr lang="en-US" sz="2500" dirty="0"/>
              <a:t>Let us contemplate Jesus hanging on the cross with His blood cleansing the ills of our country as healing balm for the serious wounds of the nations, thus bringing Peace, Conversion and Reconciliation.</a:t>
            </a:r>
          </a:p>
          <a:p>
            <a:r>
              <a:rPr lang="en-US" sz="2500" b="1" dirty="0"/>
              <a:t> </a:t>
            </a:r>
            <a:endParaRPr lang="en-US" sz="2500" dirty="0"/>
          </a:p>
          <a:p>
            <a:r>
              <a:rPr lang="en-US" sz="2500" b="1" dirty="0"/>
              <a:t>ALL: </a:t>
            </a:r>
            <a:r>
              <a:rPr lang="en-US" sz="2500" dirty="0"/>
              <a:t>Oh my Jesus, forgive us our sins, save us from the fires of hell, lead all souls to heaven, especially those who most need Your mercy.</a:t>
            </a:r>
          </a:p>
          <a:p>
            <a:endParaRPr lang="en-US" sz="2500" dirty="0"/>
          </a:p>
          <a:p>
            <a:r>
              <a:rPr lang="en-US" sz="2500" b="1" dirty="0"/>
              <a:t>READER: </a:t>
            </a:r>
            <a:r>
              <a:rPr lang="en-US" sz="2500" dirty="0"/>
              <a:t>O Sacrament most Holy, O Sacrament Divine, all praise and all thanksgiving, be every moment Thine.</a:t>
            </a:r>
          </a:p>
          <a:p>
            <a:r>
              <a:rPr lang="en-US" sz="2500" b="1" dirty="0"/>
              <a:t> </a:t>
            </a:r>
            <a:r>
              <a:rPr lang="en-US" sz="2500" dirty="0"/>
              <a:t> </a:t>
            </a:r>
          </a:p>
          <a:p>
            <a:r>
              <a:rPr lang="en-US" sz="2500" b="1" dirty="0"/>
              <a:t>ALL: </a:t>
            </a:r>
            <a:r>
              <a:rPr lang="en-US" sz="2500" dirty="0"/>
              <a:t>O Mary, Queen of Peace. Pray for us.</a:t>
            </a:r>
          </a:p>
          <a:p>
            <a:r>
              <a:rPr lang="en-US" sz="2200" b="1" dirty="0"/>
              <a:t> </a:t>
            </a:r>
            <a:endParaRPr lang="en-US" sz="2200" dirty="0"/>
          </a:p>
          <a:p>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998" y="6301458"/>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1" name="Picture 20">
            <a:extLst>
              <a:ext uri="{FF2B5EF4-FFF2-40B4-BE49-F238E27FC236}">
                <a16:creationId xmlns:a16="http://schemas.microsoft.com/office/drawing/2014/main" id="{03B602D2-557A-0B46-A6D3-181D56DD31FA}"/>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06612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in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423140" y="882895"/>
            <a:ext cx="8609974" cy="5632311"/>
          </a:xfrm>
          <a:prstGeom prst="rect">
            <a:avLst/>
          </a:prstGeom>
          <a:noFill/>
        </p:spPr>
        <p:txBody>
          <a:bodyPr wrap="square" rtlCol="0">
            <a:spAutoFit/>
          </a:bodyPr>
          <a:lstStyle/>
          <a:p>
            <a:r>
              <a:rPr lang="en-US" b="1" dirty="0"/>
              <a:t>READER: The Third Joyful Mystery is the birth of Our Lord Jesus Christ in Bethlehem. </a:t>
            </a:r>
            <a:r>
              <a:rPr lang="en-US" i="1" dirty="0"/>
              <a:t>“Mary gave birth to her firstborn son and wrapped him in swaddling clothes and laid him in a manger.”  </a:t>
            </a:r>
            <a:r>
              <a:rPr lang="en-US" dirty="0"/>
              <a:t>(Luke 2:7) Our heart is like a manger in which we lay the Indwelling of our God.</a:t>
            </a:r>
          </a:p>
          <a:p>
            <a:r>
              <a:rPr lang="en-US" dirty="0"/>
              <a:t> </a:t>
            </a:r>
          </a:p>
          <a:p>
            <a:r>
              <a:rPr lang="en-US" b="1" dirty="0"/>
              <a:t>READER: The Third Luminous Mystery is the Proclamation of the Kingdom of God.  “</a:t>
            </a:r>
            <a:r>
              <a:rPr lang="en-US" i="1" dirty="0"/>
              <a:t>Jesus went all over Galilee, teaching in the synagogue, preaching the Good News about the Kingdom, and healing people who had all kinds of disease and sickness.”  </a:t>
            </a:r>
            <a:r>
              <a:rPr lang="en-US" dirty="0"/>
              <a:t>(Matthew 4:23) This is our calling to spread the Good News and the Kingdom of God throughout the earth.</a:t>
            </a:r>
          </a:p>
          <a:p>
            <a:r>
              <a:rPr lang="en-US" b="1" dirty="0"/>
              <a:t> </a:t>
            </a:r>
            <a:endParaRPr lang="en-US" dirty="0"/>
          </a:p>
          <a:p>
            <a:r>
              <a:rPr lang="en-US" b="1" dirty="0"/>
              <a:t>READER: The Third Sorrowful Mystery is the Crowning of Jesus with thorns. “</a:t>
            </a:r>
            <a:r>
              <a:rPr lang="en-US" i="1" dirty="0"/>
              <a:t>The soldiers clothed him in a purple cloak. And placing a crown of thorns they put it on him. </a:t>
            </a:r>
            <a:r>
              <a:rPr lang="en-US" dirty="0"/>
              <a:t>(Mark 15:17) Every time we disregard the purpose of God for us here on earth we put a crown of thorns on Jesus’ head.</a:t>
            </a:r>
          </a:p>
          <a:p>
            <a:r>
              <a:rPr lang="en-US" b="1" dirty="0"/>
              <a:t> </a:t>
            </a:r>
            <a:endParaRPr lang="en-US" dirty="0"/>
          </a:p>
          <a:p>
            <a:r>
              <a:rPr lang="en-US" b="1" dirty="0"/>
              <a:t>READER: The  Third  Glorious   Mystery   is  the  Descent  of   the Holy Spirit upon the Blessed Mother and the Apostles on Pentecost.  “</a:t>
            </a:r>
            <a:r>
              <a:rPr lang="en-US" i="1" dirty="0"/>
              <a:t>They were filled with the Holy Spirit and began</a:t>
            </a:r>
            <a:r>
              <a:rPr lang="en-US" b="1" dirty="0"/>
              <a:t> </a:t>
            </a:r>
            <a:r>
              <a:rPr lang="en-US" i="1" dirty="0"/>
              <a:t>to speak in tongues as they were given power to speak.” </a:t>
            </a:r>
            <a:r>
              <a:rPr lang="en-US" dirty="0"/>
              <a:t>(Acts 2:2) At Baptism and Confirmation we received the power and authority to use the charisms of the Holy Spirit for the needs of mankind.</a:t>
            </a:r>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DEE148-1D88-104A-9849-569D1EB72F8D}"/>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5991CD-3938-5841-AD8E-1839ABE4E573}"/>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70586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554819"/>
          </a:xfrm>
          <a:prstGeom prst="rect">
            <a:avLst/>
          </a:prstGeom>
          <a:noFill/>
        </p:spPr>
        <p:txBody>
          <a:bodyPr wrap="square" rtlCol="0">
            <a:spAutoFit/>
          </a:bodyPr>
          <a:lstStyle/>
          <a:p>
            <a:r>
              <a:rPr lang="en-US" sz="2500" b="1" dirty="0"/>
              <a:t>READER: </a:t>
            </a:r>
            <a:r>
              <a:rPr lang="en-US" sz="2500" dirty="0"/>
              <a:t>We dedicate the third decade for the Renewal of all the members of the Church, all religious, priests and lay missionaries, especially the Lord’s Leaven Missionaries who are spreading the Cenacles of Our Lady all over the world.  Let us ask the Lord of the harvest to send more laborers to His harvest, “for the harvest is great, and the laborers are few.” </a:t>
            </a:r>
            <a:r>
              <a:rPr lang="en-US" sz="2500" b="1" dirty="0"/>
              <a:t> </a:t>
            </a:r>
          </a:p>
          <a:p>
            <a:endParaRPr lang="en-US" sz="2500" dirty="0"/>
          </a:p>
          <a:p>
            <a:r>
              <a:rPr lang="en-US" sz="2500" b="1" dirty="0"/>
              <a:t>ALL: Our Father….</a:t>
            </a:r>
            <a:endParaRPr lang="en-US" sz="2500" dirty="0"/>
          </a:p>
          <a:p>
            <a:r>
              <a:rPr lang="en-US" sz="2500" b="1" dirty="0"/>
              <a:t> </a:t>
            </a:r>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E9E3C4AA-2180-6547-93F8-73D90C5754F2}"/>
              </a:ext>
            </a:extLst>
          </p:cNvPr>
          <p:cNvSpPr/>
          <p:nvPr/>
        </p:nvSpPr>
        <p:spPr>
          <a:xfrm>
            <a:off x="2743891" y="627989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352E9A-485D-3141-9623-3AD94F32A46F}"/>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3" name="TextBox 2">
            <a:extLst>
              <a:ext uri="{FF2B5EF4-FFF2-40B4-BE49-F238E27FC236}">
                <a16:creationId xmlns:a16="http://schemas.microsoft.com/office/drawing/2014/main" id="{2FBBB294-4F2F-3F4E-A392-A340856306F8}"/>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3" name="Picture 22">
            <a:extLst>
              <a:ext uri="{FF2B5EF4-FFF2-40B4-BE49-F238E27FC236}">
                <a16:creationId xmlns:a16="http://schemas.microsoft.com/office/drawing/2014/main" id="{82404D09-6DA1-704F-B8FC-E5D9CE529D85}"/>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3302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093702"/>
          </a:xfrm>
          <a:prstGeom prst="rect">
            <a:avLst/>
          </a:prstGeom>
          <a:noFill/>
        </p:spPr>
        <p:txBody>
          <a:bodyPr wrap="square" rtlCol="0">
            <a:spAutoFit/>
          </a:bodyPr>
          <a:lstStyle/>
          <a:p>
            <a:r>
              <a:rPr lang="en-US" sz="2500" b="1" dirty="0"/>
              <a:t>READER: </a:t>
            </a:r>
            <a:r>
              <a:rPr lang="en-US" sz="2500" dirty="0"/>
              <a:t>Let us pray for the Holy Father </a:t>
            </a:r>
            <a:r>
              <a:rPr lang="en-US" sz="2500" b="1" i="1" dirty="0"/>
              <a:t>(mention his name), </a:t>
            </a:r>
          </a:p>
          <a:p>
            <a:r>
              <a:rPr lang="en-US" sz="2500" dirty="0"/>
              <a:t>all bishops</a:t>
            </a:r>
            <a:r>
              <a:rPr lang="en-US" sz="2500" b="1" dirty="0"/>
              <a:t> </a:t>
            </a:r>
            <a:r>
              <a:rPr lang="en-US" sz="2500" dirty="0"/>
              <a:t>in the world especially the bishop/s of this diocese (</a:t>
            </a:r>
            <a:r>
              <a:rPr lang="en-US" sz="2500" b="1" i="1" dirty="0"/>
              <a:t>mention their names</a:t>
            </a:r>
            <a:r>
              <a:rPr lang="en-US" sz="2500" b="1" dirty="0"/>
              <a:t>), </a:t>
            </a:r>
            <a:r>
              <a:rPr lang="en-US" sz="2500" dirty="0"/>
              <a:t>all priests, especially our parish priest, </a:t>
            </a:r>
            <a:r>
              <a:rPr lang="en-US" sz="2500" b="1" i="1" dirty="0"/>
              <a:t>(mention his name), </a:t>
            </a:r>
            <a:r>
              <a:rPr lang="en-US" sz="2500" dirty="0"/>
              <a:t>all consecrated and religious souls, deacons, seminarians, lay apostles, all Lord’s Leaven Missionaries and those who are totally in the service of the Lord. The light of God now shines upon them whom we are praying for in the Church. Let us pray especially for all priests and bishops who are not </a:t>
            </a:r>
          </a:p>
          <a:p>
            <a:r>
              <a:rPr lang="en-US" sz="2500" dirty="0"/>
              <a:t>obedient to the Church.</a:t>
            </a:r>
            <a:r>
              <a:rPr lang="en-US" sz="2500" dirty="0">
                <a:effectLst/>
              </a:rPr>
              <a:t> </a:t>
            </a:r>
            <a:endParaRPr lang="en-US" sz="2500" dirty="0"/>
          </a:p>
          <a:p>
            <a:endParaRPr lang="en-US" sz="2500" b="1" dirty="0"/>
          </a:p>
          <a:p>
            <a:r>
              <a:rPr lang="en-US" sz="2500" b="1" dirty="0"/>
              <a:t>1) ALL:</a:t>
            </a:r>
            <a:r>
              <a:rPr lang="en-US" sz="2500" b="1" i="1" dirty="0"/>
              <a:t> </a:t>
            </a:r>
            <a:r>
              <a:rPr lang="en-US" sz="2500" b="1" dirty="0"/>
              <a:t>Hail Mary…</a:t>
            </a:r>
            <a:r>
              <a:rPr lang="en-US" sz="2500" b="1" i="1" dirty="0"/>
              <a:t> </a:t>
            </a:r>
          </a:p>
          <a:p>
            <a:r>
              <a:rPr lang="en-US" sz="2500" b="1" dirty="0"/>
              <a:t>2)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89C9DB8E-B6E2-6C48-AB7A-241220E2DA67}"/>
              </a:ext>
            </a:extLst>
          </p:cNvPr>
          <p:cNvSpPr/>
          <p:nvPr/>
        </p:nvSpPr>
        <p:spPr>
          <a:xfrm>
            <a:off x="2743891" y="629612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56D751-DDB1-A241-A4F9-15E4136AE768}"/>
              </a:ext>
            </a:extLst>
          </p:cNvPr>
          <p:cNvSpPr txBox="1"/>
          <p:nvPr/>
        </p:nvSpPr>
        <p:spPr>
          <a:xfrm>
            <a:off x="2615729" y="627862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3" name="TextBox 22">
            <a:extLst>
              <a:ext uri="{FF2B5EF4-FFF2-40B4-BE49-F238E27FC236}">
                <a16:creationId xmlns:a16="http://schemas.microsoft.com/office/drawing/2014/main" id="{FF8EE6FD-9F5E-BA47-A591-A2C8BF9745CC}"/>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4" name="Picture 23">
            <a:extLst>
              <a:ext uri="{FF2B5EF4-FFF2-40B4-BE49-F238E27FC236}">
                <a16:creationId xmlns:a16="http://schemas.microsoft.com/office/drawing/2014/main" id="{F3BAC023-9406-F746-ABA3-697ACF58E77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0115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10842353" s="0" l="0"/>
                                      </p:by>
                                    </p:animClr>
                                    <p:animClr clrSpc="hsl" dir="cw">
                                      <p:cBhvr>
                                        <p:cTn id="7" dur="500" fill="hold"/>
                                        <p:tgtEl>
                                          <p:spTgt spid="11"/>
                                        </p:tgtEl>
                                        <p:attrNameLst>
                                          <p:attrName>fillcolor</p:attrName>
                                        </p:attrNameLst>
                                      </p:cBhvr>
                                      <p:by>
                                        <p:hsl h="10842353" s="0" l="0"/>
                                      </p:by>
                                    </p:animClr>
                                    <p:animClr clrSpc="hsl" dir="cw">
                                      <p:cBhvr>
                                        <p:cTn id="8" dur="500" fill="hold"/>
                                        <p:tgtEl>
                                          <p:spTgt spid="11"/>
                                        </p:tgtEl>
                                        <p:attrNameLst>
                                          <p:attrName>stroke.color</p:attrName>
                                        </p:attrNameLst>
                                      </p:cBhvr>
                                      <p:by>
                                        <p:hsl h="10842353"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2"/>
                                        </p:tgtEl>
                                        <p:attrNameLst>
                                          <p:attrName>style.color</p:attrName>
                                        </p:attrNameLst>
                                      </p:cBhvr>
                                      <p:by>
                                        <p:hsl h="10842353" s="0" l="0"/>
                                      </p:by>
                                    </p:animClr>
                                    <p:animClr clrSpc="hsl" dir="cw">
                                      <p:cBhvr>
                                        <p:cTn id="14" dur="500" fill="hold"/>
                                        <p:tgtEl>
                                          <p:spTgt spid="12"/>
                                        </p:tgtEl>
                                        <p:attrNameLst>
                                          <p:attrName>fillcolor</p:attrName>
                                        </p:attrNameLst>
                                      </p:cBhvr>
                                      <p:by>
                                        <p:hsl h="10842353" s="0" l="0"/>
                                      </p:by>
                                    </p:animClr>
                                    <p:animClr clrSpc="hsl" dir="cw">
                                      <p:cBhvr>
                                        <p:cTn id="15" dur="500" fill="hold"/>
                                        <p:tgtEl>
                                          <p:spTgt spid="12"/>
                                        </p:tgtEl>
                                        <p:attrNameLst>
                                          <p:attrName>stroke.color</p:attrName>
                                        </p:attrNameLst>
                                      </p:cBhvr>
                                      <p:by>
                                        <p:hsl h="10842353" s="0" l="0"/>
                                      </p:by>
                                    </p:animClr>
                                    <p:set>
                                      <p:cBhvr>
                                        <p:cTn id="1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324261"/>
          </a:xfrm>
          <a:prstGeom prst="rect">
            <a:avLst/>
          </a:prstGeom>
          <a:noFill/>
        </p:spPr>
        <p:txBody>
          <a:bodyPr wrap="square" rtlCol="0">
            <a:spAutoFit/>
          </a:bodyPr>
          <a:lstStyle/>
          <a:p>
            <a:r>
              <a:rPr lang="en-US" sz="2500" b="1" dirty="0"/>
              <a:t>READER: </a:t>
            </a:r>
            <a:r>
              <a:rPr lang="en-US" sz="2500" dirty="0"/>
              <a:t>The spiritual battle is carried on in the lives of the Missionaries in their area of commitment, especially those who organize Cenacles to build the Basic Ecclesial Communities (BEC) in the parishes that they serve.  Let us pray for all of us that we may not lose interest, direction, and quiet time with the Lord, but rather be fully committed to the purpose of the Lord and of Our Lady in this spiritual battle.</a:t>
            </a:r>
            <a:r>
              <a:rPr lang="en-US" sz="2500" dirty="0">
                <a:effectLst/>
              </a:rPr>
              <a:t> </a:t>
            </a:r>
            <a:endParaRPr lang="en-US" sz="2500" b="1" dirty="0"/>
          </a:p>
          <a:p>
            <a:endParaRPr lang="en-US" sz="2500" b="1" dirty="0"/>
          </a:p>
          <a:p>
            <a:r>
              <a:rPr lang="en-US" sz="2500" b="1" dirty="0"/>
              <a:t>3) ALL:</a:t>
            </a:r>
            <a:r>
              <a:rPr lang="en-US" sz="2500" b="1" i="1" dirty="0"/>
              <a:t> </a:t>
            </a:r>
            <a:r>
              <a:rPr lang="en-US" sz="2500" b="1" dirty="0"/>
              <a:t>Hail Mary…</a:t>
            </a:r>
            <a:r>
              <a:rPr lang="en-US" sz="2500" b="1" i="1" dirty="0"/>
              <a:t> </a:t>
            </a:r>
          </a:p>
          <a:p>
            <a:r>
              <a:rPr lang="en-US" sz="2500" b="1" dirty="0"/>
              <a:t>4)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4D83B9DB-DC71-6841-8680-A6FB152BF334}"/>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C2AE1A8-B41C-D54E-BBE7-0704E586F713}"/>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2" name="TextBox 21">
            <a:extLst>
              <a:ext uri="{FF2B5EF4-FFF2-40B4-BE49-F238E27FC236}">
                <a16:creationId xmlns:a16="http://schemas.microsoft.com/office/drawing/2014/main" id="{627A4F36-67EC-E14D-B118-427F4C58ABC4}"/>
              </a:ext>
            </a:extLst>
          </p:cNvPr>
          <p:cNvSpPr txBox="1"/>
          <p:nvPr/>
        </p:nvSpPr>
        <p:spPr>
          <a:xfrm>
            <a:off x="2720929"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3" name="Picture 22">
            <a:extLst>
              <a:ext uri="{FF2B5EF4-FFF2-40B4-BE49-F238E27FC236}">
                <a16:creationId xmlns:a16="http://schemas.microsoft.com/office/drawing/2014/main" id="{2D8B5914-4F7D-2C47-85BB-EBEBE8CEF6CC}"/>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0813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10842353" s="0" l="0"/>
                                      </p:by>
                                    </p:animClr>
                                    <p:animClr clrSpc="hsl" dir="cw">
                                      <p:cBhvr>
                                        <p:cTn id="7" dur="500" fill="hold"/>
                                        <p:tgtEl>
                                          <p:spTgt spid="13"/>
                                        </p:tgtEl>
                                        <p:attrNameLst>
                                          <p:attrName>fillcolor</p:attrName>
                                        </p:attrNameLst>
                                      </p:cBhvr>
                                      <p:by>
                                        <p:hsl h="10842353" s="0" l="0"/>
                                      </p:by>
                                    </p:animClr>
                                    <p:animClr clrSpc="hsl" dir="cw">
                                      <p:cBhvr>
                                        <p:cTn id="8" dur="500" fill="hold"/>
                                        <p:tgtEl>
                                          <p:spTgt spid="13"/>
                                        </p:tgtEl>
                                        <p:attrNameLst>
                                          <p:attrName>stroke.color</p:attrName>
                                        </p:attrNameLst>
                                      </p:cBhvr>
                                      <p:by>
                                        <p:hsl h="10842353"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5"/>
                                        </p:tgtEl>
                                        <p:attrNameLst>
                                          <p:attrName>style.color</p:attrName>
                                        </p:attrNameLst>
                                      </p:cBhvr>
                                      <p:by>
                                        <p:hsl h="10842353" s="0" l="0"/>
                                      </p:by>
                                    </p:animClr>
                                    <p:animClr clrSpc="hsl" dir="cw">
                                      <p:cBhvr>
                                        <p:cTn id="14" dur="500" fill="hold"/>
                                        <p:tgtEl>
                                          <p:spTgt spid="15"/>
                                        </p:tgtEl>
                                        <p:attrNameLst>
                                          <p:attrName>fillcolor</p:attrName>
                                        </p:attrNameLst>
                                      </p:cBhvr>
                                      <p:by>
                                        <p:hsl h="10842353" s="0" l="0"/>
                                      </p:by>
                                    </p:animClr>
                                    <p:animClr clrSpc="hsl" dir="cw">
                                      <p:cBhvr>
                                        <p:cTn id="15" dur="500" fill="hold"/>
                                        <p:tgtEl>
                                          <p:spTgt spid="15"/>
                                        </p:tgtEl>
                                        <p:attrNameLst>
                                          <p:attrName>stroke.color</p:attrName>
                                        </p:attrNameLst>
                                      </p:cBhvr>
                                      <p:by>
                                        <p:hsl h="10842353" s="0" l="0"/>
                                      </p:by>
                                    </p:animClr>
                                    <p:set>
                                      <p:cBhvr>
                                        <p:cTn id="1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939540"/>
          </a:xfrm>
          <a:prstGeom prst="rect">
            <a:avLst/>
          </a:prstGeom>
          <a:noFill/>
        </p:spPr>
        <p:txBody>
          <a:bodyPr wrap="square" rtlCol="0">
            <a:spAutoFit/>
          </a:bodyPr>
          <a:lstStyle/>
          <a:p>
            <a:r>
              <a:rPr lang="en-US" sz="2500" b="1" dirty="0"/>
              <a:t>READER: </a:t>
            </a:r>
            <a:r>
              <a:rPr lang="en-US" sz="2500" dirty="0"/>
              <a:t>The light of God is blessing all of us who serve the Lord and fellowmen wherever we may be in our mission fields, in the offices, in the market places, in our homes, in the communities where we belong and everywhere.  Let us ask the Lord for generosity of heart to support the mission that promotes our union with God through the things that God has made.</a:t>
            </a:r>
            <a:r>
              <a:rPr lang="en-US" sz="2500" b="1" dirty="0"/>
              <a:t> </a:t>
            </a:r>
            <a:endParaRPr lang="en-US" sz="2500" dirty="0"/>
          </a:p>
          <a:p>
            <a:endParaRPr lang="en-US" sz="2500" b="1" dirty="0"/>
          </a:p>
          <a:p>
            <a:r>
              <a:rPr lang="en-US" sz="2500" b="1" dirty="0"/>
              <a:t>5) ALL:</a:t>
            </a:r>
            <a:r>
              <a:rPr lang="en-US" sz="2500" b="1" i="1" dirty="0"/>
              <a:t> </a:t>
            </a:r>
            <a:r>
              <a:rPr lang="en-US" sz="2500" b="1" dirty="0"/>
              <a:t>Hail Mary…</a:t>
            </a:r>
            <a:r>
              <a:rPr lang="en-US" sz="2500" b="1" i="1" dirty="0"/>
              <a:t> </a:t>
            </a:r>
          </a:p>
          <a:p>
            <a:r>
              <a:rPr lang="en-US" sz="2500" b="1" dirty="0"/>
              <a:t>6)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3E743967-E6AF-8343-B3E9-885029BB0688}"/>
              </a:ext>
            </a:extLst>
          </p:cNvPr>
          <p:cNvSpPr txBox="1"/>
          <p:nvPr/>
        </p:nvSpPr>
        <p:spPr>
          <a:xfrm>
            <a:off x="2737255"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4" name="Picture 23">
            <a:extLst>
              <a:ext uri="{FF2B5EF4-FFF2-40B4-BE49-F238E27FC236}">
                <a16:creationId xmlns:a16="http://schemas.microsoft.com/office/drawing/2014/main" id="{14587BDF-689F-B340-9094-E0DA9464025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6224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10842353" s="0" l="0"/>
                                      </p:by>
                                    </p:animClr>
                                    <p:animClr clrSpc="hsl" dir="cw">
                                      <p:cBhvr>
                                        <p:cTn id="7" dur="500" fill="hold"/>
                                        <p:tgtEl>
                                          <p:spTgt spid="16"/>
                                        </p:tgtEl>
                                        <p:attrNameLst>
                                          <p:attrName>fillcolor</p:attrName>
                                        </p:attrNameLst>
                                      </p:cBhvr>
                                      <p:by>
                                        <p:hsl h="10842353" s="0" l="0"/>
                                      </p:by>
                                    </p:animClr>
                                    <p:animClr clrSpc="hsl" dir="cw">
                                      <p:cBhvr>
                                        <p:cTn id="8" dur="500" fill="hold"/>
                                        <p:tgtEl>
                                          <p:spTgt spid="16"/>
                                        </p:tgtEl>
                                        <p:attrNameLst>
                                          <p:attrName>stroke.color</p:attrName>
                                        </p:attrNameLst>
                                      </p:cBhvr>
                                      <p:by>
                                        <p:hsl h="10842353"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7"/>
                                        </p:tgtEl>
                                        <p:attrNameLst>
                                          <p:attrName>style.color</p:attrName>
                                        </p:attrNameLst>
                                      </p:cBhvr>
                                      <p:by>
                                        <p:hsl h="10842353" s="0" l="0"/>
                                      </p:by>
                                    </p:animClr>
                                    <p:animClr clrSpc="hsl" dir="cw">
                                      <p:cBhvr>
                                        <p:cTn id="14" dur="500" fill="hold"/>
                                        <p:tgtEl>
                                          <p:spTgt spid="17"/>
                                        </p:tgtEl>
                                        <p:attrNameLst>
                                          <p:attrName>fillcolor</p:attrName>
                                        </p:attrNameLst>
                                      </p:cBhvr>
                                      <p:by>
                                        <p:hsl h="10842353" s="0" l="0"/>
                                      </p:by>
                                    </p:animClr>
                                    <p:animClr clrSpc="hsl" dir="cw">
                                      <p:cBhvr>
                                        <p:cTn id="15" dur="500" fill="hold"/>
                                        <p:tgtEl>
                                          <p:spTgt spid="17"/>
                                        </p:tgtEl>
                                        <p:attrNameLst>
                                          <p:attrName>stroke.color</p:attrName>
                                        </p:attrNameLst>
                                      </p:cBhvr>
                                      <p:by>
                                        <p:hsl h="10842353" s="0" l="0"/>
                                      </p:by>
                                    </p:animClr>
                                    <p:set>
                                      <p:cBhvr>
                                        <p:cTn id="16"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600986"/>
          </a:xfrm>
          <a:prstGeom prst="rect">
            <a:avLst/>
          </a:prstGeom>
          <a:noFill/>
        </p:spPr>
        <p:txBody>
          <a:bodyPr wrap="square" rtlCol="0">
            <a:spAutoFit/>
          </a:bodyPr>
          <a:lstStyle/>
          <a:p>
            <a:r>
              <a:rPr lang="en-US" sz="2500" b="1" dirty="0"/>
              <a:t>READER: </a:t>
            </a:r>
            <a:r>
              <a:rPr lang="en-US" sz="2500" dirty="0"/>
              <a:t>Let us place the center of battle all our Separated Brethren, military personnel, all our Jewish and Muslim brothers and all peoples of good will, that God will give them the grace to unite with each other in the Lord Jesus until there will be one fold and one Shepherd.</a:t>
            </a:r>
            <a:r>
              <a:rPr lang="en-US" sz="2800" dirty="0">
                <a:effectLst/>
              </a:rPr>
              <a:t> </a:t>
            </a:r>
            <a:endParaRPr lang="en-US" sz="2500" b="1" dirty="0"/>
          </a:p>
          <a:p>
            <a:endParaRPr lang="en-US" sz="2500" b="1" dirty="0"/>
          </a:p>
          <a:p>
            <a:r>
              <a:rPr lang="en-US" sz="2500" b="1" dirty="0"/>
              <a:t>7) ALL:</a:t>
            </a:r>
            <a:r>
              <a:rPr lang="en-US" sz="2500" b="1" i="1" dirty="0"/>
              <a:t> </a:t>
            </a:r>
            <a:r>
              <a:rPr lang="en-US" sz="2500" b="1" dirty="0"/>
              <a:t>Hail Mary…</a:t>
            </a:r>
            <a:r>
              <a:rPr lang="en-US" sz="2500" b="1" i="1" dirty="0"/>
              <a:t> </a:t>
            </a:r>
          </a:p>
          <a:p>
            <a:r>
              <a:rPr lang="en-US" sz="2500" b="1" dirty="0"/>
              <a:t>8)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EC8C9E8C-0293-CF45-844C-2897A3EFF3F8}"/>
              </a:ext>
            </a:extLst>
          </p:cNvPr>
          <p:cNvSpPr txBox="1"/>
          <p:nvPr/>
        </p:nvSpPr>
        <p:spPr>
          <a:xfrm>
            <a:off x="2737256"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4" name="Picture 23">
            <a:extLst>
              <a:ext uri="{FF2B5EF4-FFF2-40B4-BE49-F238E27FC236}">
                <a16:creationId xmlns:a16="http://schemas.microsoft.com/office/drawing/2014/main" id="{F6E23B61-1356-F14D-A45C-AB2D44530152}"/>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453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10842353" s="0" l="0"/>
                                      </p:by>
                                    </p:animClr>
                                    <p:animClr clrSpc="hsl" dir="cw">
                                      <p:cBhvr>
                                        <p:cTn id="7" dur="500" fill="hold"/>
                                        <p:tgtEl>
                                          <p:spTgt spid="18"/>
                                        </p:tgtEl>
                                        <p:attrNameLst>
                                          <p:attrName>fillcolor</p:attrName>
                                        </p:attrNameLst>
                                      </p:cBhvr>
                                      <p:by>
                                        <p:hsl h="10842353" s="0" l="0"/>
                                      </p:by>
                                    </p:animClr>
                                    <p:animClr clrSpc="hsl" dir="cw">
                                      <p:cBhvr>
                                        <p:cTn id="8" dur="500" fill="hold"/>
                                        <p:tgtEl>
                                          <p:spTgt spid="18"/>
                                        </p:tgtEl>
                                        <p:attrNameLst>
                                          <p:attrName>stroke.color</p:attrName>
                                        </p:attrNameLst>
                                      </p:cBhvr>
                                      <p:by>
                                        <p:hsl h="10842353"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6417141"/>
          </a:xfrm>
          <a:prstGeom prst="rect">
            <a:avLst/>
          </a:prstGeom>
          <a:noFill/>
        </p:spPr>
        <p:txBody>
          <a:bodyPr wrap="square" rtlCol="0">
            <a:spAutoFit/>
          </a:bodyPr>
          <a:lstStyle/>
          <a:p>
            <a:r>
              <a:rPr lang="en-US" sz="2500" b="1" dirty="0"/>
              <a:t>READER: </a:t>
            </a:r>
            <a:r>
              <a:rPr lang="en-US" sz="2500" dirty="0"/>
              <a:t>The heavens rejoice for the missionaries are now back in the Most Sacred Heart of the Divine Mercy, fully consecrated to the Immaculate Heart of Mary.  We who belong to our Lady’s spiritual army fall down in adoration before the Most blessed Trinity.  And God’s blessings are poured on us.</a:t>
            </a:r>
          </a:p>
          <a:p>
            <a:endParaRPr lang="en-US" sz="2500" b="1" dirty="0"/>
          </a:p>
          <a:p>
            <a:r>
              <a:rPr lang="en-US" sz="2500" b="1" dirty="0"/>
              <a:t>9) ALL:</a:t>
            </a:r>
            <a:r>
              <a:rPr lang="en-US" sz="2500" b="1" i="1" dirty="0"/>
              <a:t> </a:t>
            </a:r>
            <a:r>
              <a:rPr lang="en-US" sz="2500" b="1" dirty="0"/>
              <a:t>Hail Mary…</a:t>
            </a:r>
            <a:r>
              <a:rPr lang="en-US" sz="2500" b="1" i="1" dirty="0"/>
              <a:t> </a:t>
            </a:r>
          </a:p>
          <a:p>
            <a:r>
              <a:rPr lang="en-US" sz="2500" b="1" dirty="0"/>
              <a:t>10) ALL:</a:t>
            </a:r>
            <a:r>
              <a:rPr lang="en-US" sz="2500" b="1" i="1" dirty="0"/>
              <a:t> </a:t>
            </a:r>
            <a:r>
              <a:rPr lang="en-US" sz="2500" b="1" dirty="0"/>
              <a:t>Hail Mary…</a:t>
            </a:r>
            <a:r>
              <a:rPr lang="en-US" sz="2500" b="1" i="1" dirty="0"/>
              <a:t> </a:t>
            </a:r>
            <a:endParaRPr lang="en-US" sz="2500" dirty="0"/>
          </a:p>
          <a:p>
            <a:endParaRPr lang="en-US" sz="2500" dirty="0"/>
          </a:p>
          <a:p>
            <a:r>
              <a:rPr lang="en-US" sz="2500" b="1" dirty="0"/>
              <a:t>READER: </a:t>
            </a:r>
            <a:r>
              <a:rPr lang="en-US" sz="2500" dirty="0"/>
              <a:t>The spiritual army is now binding and casting away to the nether world all things visible and invisible that are not of the Lord. In their place, the Light of God is setting us on fire.</a:t>
            </a:r>
            <a:r>
              <a:rPr lang="en-US" sz="2500" b="1" dirty="0"/>
              <a:t> </a:t>
            </a:r>
            <a:r>
              <a:rPr lang="en-US" sz="2500" dirty="0"/>
              <a:t> </a:t>
            </a:r>
          </a:p>
          <a:p>
            <a:endParaRPr lang="en-US" b="1" dirty="0"/>
          </a:p>
          <a:p>
            <a:r>
              <a:rPr lang="en-US" sz="2500" b="1" dirty="0"/>
              <a:t>ALL: Glory be….</a:t>
            </a:r>
            <a:endParaRPr lang="en-US" sz="2500" dirty="0"/>
          </a:p>
          <a:p>
            <a:r>
              <a:rPr lang="en-US" b="1" dirty="0"/>
              <a:t> </a:t>
            </a:r>
            <a:endParaRPr lang="en-US"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4"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1DAF9A75-DFD8-714A-8E09-E7F475E4C922}"/>
              </a:ext>
            </a:extLst>
          </p:cNvPr>
          <p:cNvSpPr txBox="1"/>
          <p:nvPr/>
        </p:nvSpPr>
        <p:spPr>
          <a:xfrm>
            <a:off x="2720929"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4" name="Picture 23">
            <a:extLst>
              <a:ext uri="{FF2B5EF4-FFF2-40B4-BE49-F238E27FC236}">
                <a16:creationId xmlns:a16="http://schemas.microsoft.com/office/drawing/2014/main" id="{EC7C769C-6CDD-4A4B-B106-6BB355901A78}"/>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8974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10842353" s="0" l="0"/>
                                      </p:by>
                                    </p:animClr>
                                    <p:animClr clrSpc="hsl" dir="cw">
                                      <p:cBhvr>
                                        <p:cTn id="7" dur="500" fill="hold"/>
                                        <p:tgtEl>
                                          <p:spTgt spid="20"/>
                                        </p:tgtEl>
                                        <p:attrNameLst>
                                          <p:attrName>fillcolor</p:attrName>
                                        </p:attrNameLst>
                                      </p:cBhvr>
                                      <p:by>
                                        <p:hsl h="10842353" s="0" l="0"/>
                                      </p:by>
                                    </p:animClr>
                                    <p:animClr clrSpc="hsl" dir="cw">
                                      <p:cBhvr>
                                        <p:cTn id="8" dur="500" fill="hold"/>
                                        <p:tgtEl>
                                          <p:spTgt spid="20"/>
                                        </p:tgtEl>
                                        <p:attrNameLst>
                                          <p:attrName>stroke.color</p:attrName>
                                        </p:attrNameLst>
                                      </p:cBhvr>
                                      <p:by>
                                        <p:hsl h="10842353"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2"/>
                                        </p:tgtEl>
                                        <p:attrNameLst>
                                          <p:attrName>style.color</p:attrName>
                                        </p:attrNameLst>
                                      </p:cBhvr>
                                      <p:by>
                                        <p:hsl h="10842353" s="0" l="0"/>
                                      </p:by>
                                    </p:animClr>
                                    <p:animClr clrSpc="hsl" dir="cw">
                                      <p:cBhvr>
                                        <p:cTn id="14" dur="500" fill="hold"/>
                                        <p:tgtEl>
                                          <p:spTgt spid="22"/>
                                        </p:tgtEl>
                                        <p:attrNameLst>
                                          <p:attrName>fillcolor</p:attrName>
                                        </p:attrNameLst>
                                      </p:cBhvr>
                                      <p:by>
                                        <p:hsl h="10842353" s="0" l="0"/>
                                      </p:by>
                                    </p:animClr>
                                    <p:animClr clrSpc="hsl" dir="cw">
                                      <p:cBhvr>
                                        <p:cTn id="15" dur="500" fill="hold"/>
                                        <p:tgtEl>
                                          <p:spTgt spid="22"/>
                                        </p:tgtEl>
                                        <p:attrNameLst>
                                          <p:attrName>stroke.color</p:attrName>
                                        </p:attrNameLst>
                                      </p:cBhvr>
                                      <p:by>
                                        <p:hsl h="10842353" s="0" l="0"/>
                                      </p:by>
                                    </p:animClr>
                                    <p:set>
                                      <p:cBhvr>
                                        <p:cTn id="16"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THIRD MYSTERIES</a:t>
            </a:r>
            <a:endParaRPr lang="en-US" sz="2800" dirty="0"/>
          </a:p>
          <a:p>
            <a:pPr algn="ctr"/>
            <a:r>
              <a:rPr lang="en-US" sz="2000" b="1" dirty="0"/>
              <a:t>(For all the people of the Church)</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6109365"/>
          </a:xfrm>
          <a:prstGeom prst="rect">
            <a:avLst/>
          </a:prstGeom>
          <a:noFill/>
        </p:spPr>
        <p:txBody>
          <a:bodyPr wrap="square" rtlCol="0">
            <a:spAutoFit/>
          </a:bodyPr>
          <a:lstStyle/>
          <a:p>
            <a:r>
              <a:rPr lang="en-US" sz="2500" b="1" dirty="0"/>
              <a:t>READER: </a:t>
            </a:r>
            <a:r>
              <a:rPr lang="en-US" sz="2500" dirty="0"/>
              <a:t>Let us contemplate Jesus hanging on the cross with His blood poured on all the members of the Church, all missionaries and members of different apostolate groups among the laity, as well as those who belong to other religions and all unbelievers.</a:t>
            </a:r>
          </a:p>
          <a:p>
            <a:r>
              <a:rPr lang="en-US" sz="2500" dirty="0">
                <a:effectLst/>
              </a:rPr>
              <a:t> </a:t>
            </a:r>
            <a:r>
              <a:rPr lang="en-US" sz="2500" b="1" dirty="0"/>
              <a:t> </a:t>
            </a:r>
            <a:endParaRPr lang="en-US" sz="2500" dirty="0"/>
          </a:p>
          <a:p>
            <a:r>
              <a:rPr lang="en-US" sz="2500" b="1" dirty="0"/>
              <a:t>ALL: </a:t>
            </a:r>
            <a:r>
              <a:rPr lang="en-US" sz="2500" dirty="0"/>
              <a:t>Oh my Jesus, forgive us our sins, save us from the fires of hell, lead all souls to heaven, especially those who most need Your mercy.</a:t>
            </a:r>
          </a:p>
          <a:p>
            <a:endParaRPr lang="en-US" sz="2500" dirty="0"/>
          </a:p>
          <a:p>
            <a:r>
              <a:rPr lang="en-US" sz="2500" b="1" dirty="0"/>
              <a:t>READER: </a:t>
            </a:r>
            <a:r>
              <a:rPr lang="en-US" sz="2500" dirty="0"/>
              <a:t>All these we ask of You, O Father, in the name of Jesus of Nazareth, in union with the Holy Spirit.</a:t>
            </a:r>
            <a:r>
              <a:rPr lang="en-US" sz="2500" dirty="0">
                <a:effectLst/>
              </a:rPr>
              <a:t> </a:t>
            </a:r>
          </a:p>
          <a:p>
            <a:r>
              <a:rPr lang="en-US" sz="2500" b="1" dirty="0"/>
              <a:t> </a:t>
            </a:r>
            <a:r>
              <a:rPr lang="en-US" sz="2500" dirty="0"/>
              <a:t> </a:t>
            </a:r>
          </a:p>
          <a:p>
            <a:r>
              <a:rPr lang="en-US" sz="2500" b="1" dirty="0"/>
              <a:t>ALL: </a:t>
            </a:r>
            <a:r>
              <a:rPr lang="en-US" sz="2500" dirty="0"/>
              <a:t>O Mary, Queen of Peace. Pray for us.</a:t>
            </a:r>
          </a:p>
          <a:p>
            <a:r>
              <a:rPr lang="en-US" sz="2200" b="1" dirty="0"/>
              <a:t> </a:t>
            </a:r>
            <a:endParaRPr lang="en-US" sz="2200" dirty="0"/>
          </a:p>
          <a:p>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6"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C4565855-024F-FA4D-BCC1-A70C1DBFAB40}"/>
              </a:ext>
            </a:extLst>
          </p:cNvPr>
          <p:cNvSpPr txBox="1"/>
          <p:nvPr/>
        </p:nvSpPr>
        <p:spPr>
          <a:xfrm>
            <a:off x="2720927" y="449705"/>
            <a:ext cx="457200" cy="400110"/>
          </a:xfrm>
          <a:prstGeom prst="rect">
            <a:avLst/>
          </a:prstGeom>
          <a:noFill/>
        </p:spPr>
        <p:txBody>
          <a:bodyPr wrap="square" rtlCol="0">
            <a:spAutoFit/>
          </a:bodyPr>
          <a:lstStyle/>
          <a:p>
            <a:r>
              <a:rPr lang="en-US" sz="2000" dirty="0">
                <a:solidFill>
                  <a:schemeClr val="tx1">
                    <a:lumMod val="65000"/>
                    <a:lumOff val="35000"/>
                  </a:schemeClr>
                </a:solidFill>
              </a:rPr>
              <a:t>III</a:t>
            </a:r>
          </a:p>
        </p:txBody>
      </p:sp>
      <p:pic>
        <p:nvPicPr>
          <p:cNvPr id="24" name="Picture 23">
            <a:extLst>
              <a:ext uri="{FF2B5EF4-FFF2-40B4-BE49-F238E27FC236}">
                <a16:creationId xmlns:a16="http://schemas.microsoft.com/office/drawing/2014/main" id="{1BB14CB5-5499-C84F-B112-11B727BE506C}"/>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6840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162574" y="143676"/>
            <a:ext cx="9256225" cy="954107"/>
          </a:xfrm>
          <a:prstGeom prst="rect">
            <a:avLst/>
          </a:prstGeom>
          <a:noFill/>
        </p:spPr>
        <p:txBody>
          <a:bodyPr wrap="square" rtlCol="0">
            <a:spAutoFit/>
          </a:bodyPr>
          <a:lstStyle/>
          <a:p>
            <a:pPr algn="ctr"/>
            <a:r>
              <a:rPr lang="en-US" sz="2800" b="1" dirty="0"/>
              <a:t>THE SPIRITUAL BATTLE AND THE SWORD OF THE SPIRIT</a:t>
            </a:r>
            <a:endParaRPr lang="en-US" sz="2800" dirty="0"/>
          </a:p>
          <a:p>
            <a:pPr algn="ctr"/>
            <a:endParaRPr lang="en-US" sz="2800" dirty="0"/>
          </a:p>
        </p:txBody>
      </p:sp>
      <p:sp>
        <p:nvSpPr>
          <p:cNvPr id="8" name="TextBox 7">
            <a:extLst>
              <a:ext uri="{FF2B5EF4-FFF2-40B4-BE49-F238E27FC236}">
                <a16:creationId xmlns:a16="http://schemas.microsoft.com/office/drawing/2014/main" id="{DE6889E0-640B-764D-BCCF-604A1D7CF7B5}"/>
              </a:ext>
            </a:extLst>
          </p:cNvPr>
          <p:cNvSpPr txBox="1"/>
          <p:nvPr/>
        </p:nvSpPr>
        <p:spPr>
          <a:xfrm>
            <a:off x="4552049" y="646801"/>
            <a:ext cx="6629400" cy="923330"/>
          </a:xfrm>
          <a:prstGeom prst="rect">
            <a:avLst/>
          </a:prstGeom>
          <a:noFill/>
        </p:spPr>
        <p:txBody>
          <a:bodyPr wrap="square" rtlCol="0">
            <a:spAutoFit/>
          </a:bodyPr>
          <a:lstStyle/>
          <a:p>
            <a:r>
              <a:rPr lang="en-US" b="1" dirty="0"/>
              <a:t>In the Name of the Father, and of the Son and of the Holy Spirit…</a:t>
            </a:r>
            <a:endParaRPr lang="en-US" dirty="0"/>
          </a:p>
          <a:p>
            <a:endParaRPr lang="en-US" sz="3600" dirty="0"/>
          </a:p>
        </p:txBody>
      </p:sp>
      <p:pic>
        <p:nvPicPr>
          <p:cNvPr id="4" name="Picture 3">
            <a:extLst>
              <a:ext uri="{FF2B5EF4-FFF2-40B4-BE49-F238E27FC236}">
                <a16:creationId xmlns:a16="http://schemas.microsoft.com/office/drawing/2014/main" id="{A84E2E52-345B-4345-8DF4-5F4361A71279}"/>
              </a:ext>
            </a:extLst>
          </p:cNvPr>
          <p:cNvPicPr>
            <a:picLocks noChangeAspect="1"/>
          </p:cNvPicPr>
          <p:nvPr/>
        </p:nvPicPr>
        <p:blipFill>
          <a:blip r:embed="rId3"/>
          <a:stretch>
            <a:fillRect/>
          </a:stretch>
        </p:blipFill>
        <p:spPr>
          <a:xfrm>
            <a:off x="2246154" y="4296878"/>
            <a:ext cx="1297645" cy="2289013"/>
          </a:xfrm>
          <a:prstGeom prst="rect">
            <a:avLst/>
          </a:prstGeom>
        </p:spPr>
      </p:pic>
      <p:cxnSp>
        <p:nvCxnSpPr>
          <p:cNvPr id="9" name="Straight Connector 8">
            <a:extLst>
              <a:ext uri="{FF2B5EF4-FFF2-40B4-BE49-F238E27FC236}">
                <a16:creationId xmlns:a16="http://schemas.microsoft.com/office/drawing/2014/main" id="{C93DE741-0AAC-074C-8F56-5476C1B88B68}"/>
              </a:ext>
            </a:extLst>
          </p:cNvPr>
          <p:cNvCxnSpPr>
            <a:cxnSpLocks/>
            <a:stCxn id="4" idx="0"/>
          </p:cNvCxnSpPr>
          <p:nvPr/>
        </p:nvCxnSpPr>
        <p:spPr>
          <a:xfrm flipV="1">
            <a:off x="2894977" y="2"/>
            <a:ext cx="0" cy="4296876"/>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246" y="3118330"/>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0210" y="2304467"/>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58784" y="169427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5605" y="1108466"/>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693172" y="1204755"/>
            <a:ext cx="8283970" cy="5632311"/>
          </a:xfrm>
          <a:prstGeom prst="rect">
            <a:avLst/>
          </a:prstGeom>
          <a:noFill/>
        </p:spPr>
        <p:txBody>
          <a:bodyPr wrap="square" rtlCol="0">
            <a:spAutoFit/>
          </a:bodyPr>
          <a:lstStyle/>
          <a:p>
            <a:r>
              <a:rPr lang="en-US" sz="2000" b="1" dirty="0"/>
              <a:t>All: </a:t>
            </a:r>
            <a:r>
              <a:rPr lang="en-US" sz="2000" dirty="0"/>
              <a:t>Come, Holy Spirit, come by means of the powerful intercession of the Immaculate Heart of Mary, Your well-beloved Spouse.</a:t>
            </a:r>
          </a:p>
          <a:p>
            <a:r>
              <a:rPr lang="en-US" sz="2000" dirty="0"/>
              <a:t> </a:t>
            </a:r>
          </a:p>
          <a:p>
            <a:r>
              <a:rPr lang="en-US" sz="2000" b="1" dirty="0"/>
              <a:t>Reader:</a:t>
            </a:r>
            <a:r>
              <a:rPr lang="en-US" sz="2000" dirty="0"/>
              <a:t> Let us have a moment of silence… Let us relax our body by exhaling very slowly towards our heart…. Let us open our minds as we enter with faith into our heart to be one with the Divine Indwelling in spirit within our soul. With childlike faith let us put ourselves before the throne of God, in the Presence of the Father, the Son and the Holy Spirit in the fullness of their glory and light. </a:t>
            </a:r>
            <a:r>
              <a:rPr lang="en-US" sz="2000" b="1" dirty="0"/>
              <a:t>(a moment of silent contemplation.)</a:t>
            </a:r>
            <a:endParaRPr lang="en-US" sz="2000" dirty="0"/>
          </a:p>
          <a:p>
            <a:r>
              <a:rPr lang="en-US" sz="2000" b="1" dirty="0"/>
              <a:t> </a:t>
            </a:r>
            <a:endParaRPr lang="en-US" sz="2000" dirty="0"/>
          </a:p>
          <a:p>
            <a:r>
              <a:rPr lang="en-US" sz="2000" dirty="0"/>
              <a:t>All angels and saints and the whole court of heaven are in adoration before the Blessed Trinity.  By the side of Jesus Our Lord is our Blessed Mother Mary.  St. Michael the Archangel is leading all the angels in a full battle array with swords in their right hand and our Lady’s banner on the left.  St. Joseph is leading the saints together with all of us who join in Cenacles throughout the world.  All are in adoration before God. In unison let us join the heavenly chorus saying:</a:t>
            </a:r>
          </a:p>
          <a:p>
            <a:endParaRPr lang="en-US" sz="2000" dirty="0"/>
          </a:p>
        </p:txBody>
      </p:sp>
      <p:pic>
        <p:nvPicPr>
          <p:cNvPr id="16" name="Picture 15">
            <a:extLst>
              <a:ext uri="{FF2B5EF4-FFF2-40B4-BE49-F238E27FC236}">
                <a16:creationId xmlns:a16="http://schemas.microsoft.com/office/drawing/2014/main" id="{13F544D5-EA7D-824B-ADEA-F2ECF645A71E}"/>
              </a:ext>
            </a:extLst>
          </p:cNvPr>
          <p:cNvPicPr>
            <a:picLocks noChangeAspect="1"/>
          </p:cNvPicPr>
          <p:nvPr/>
        </p:nvPicPr>
        <p:blipFill>
          <a:blip r:embed="rId4"/>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81973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423140" y="882895"/>
            <a:ext cx="8768860" cy="5586145"/>
          </a:xfrm>
          <a:prstGeom prst="rect">
            <a:avLst/>
          </a:prstGeom>
          <a:noFill/>
        </p:spPr>
        <p:txBody>
          <a:bodyPr wrap="square" rtlCol="0">
            <a:spAutoFit/>
          </a:bodyPr>
          <a:lstStyle/>
          <a:p>
            <a:r>
              <a:rPr lang="en-US" sz="1700" b="1" dirty="0"/>
              <a:t>READER: The Fourth Joyful Mystery is the Presentation of the Child Jesus in the Temple.  “</a:t>
            </a:r>
            <a:r>
              <a:rPr lang="en-US" sz="1700" i="1" dirty="0"/>
              <a:t>When the time came…they brought the</a:t>
            </a:r>
            <a:r>
              <a:rPr lang="en-US" sz="1700" b="1" dirty="0"/>
              <a:t> </a:t>
            </a:r>
            <a:r>
              <a:rPr lang="en-US" sz="1700" i="1" dirty="0"/>
              <a:t>Child up to Jerusalem to present Him to the Lord.” </a:t>
            </a:r>
            <a:r>
              <a:rPr lang="en-US" sz="1700" dirty="0"/>
              <a:t>(Luke 2:22</a:t>
            </a:r>
            <a:r>
              <a:rPr lang="en-US" sz="1700" i="1" dirty="0"/>
              <a:t>) </a:t>
            </a:r>
            <a:r>
              <a:rPr lang="en-US" sz="1700" dirty="0" err="1"/>
              <a:t>Everytime</a:t>
            </a:r>
            <a:r>
              <a:rPr lang="en-US" sz="1700" dirty="0"/>
              <a:t> we contemplate on the Presence of God in our soul we present ourselves to Him in us.</a:t>
            </a:r>
          </a:p>
          <a:p>
            <a:r>
              <a:rPr lang="en-US" sz="1700" b="1" dirty="0"/>
              <a:t> </a:t>
            </a:r>
            <a:endParaRPr lang="en-US" sz="1700" dirty="0"/>
          </a:p>
          <a:p>
            <a:r>
              <a:rPr lang="en-US" sz="1700" b="1" dirty="0"/>
              <a:t>READER: The Fourth Luminous Mystery is the Transfiguration of Our Lord Jesus on Mt. Tabor.  “</a:t>
            </a:r>
            <a:r>
              <a:rPr lang="en-US" sz="1700" i="1" dirty="0"/>
              <a:t>Jesus took Peter, James and John with Him and went up a mountain to pray. While He was praying His face changed in appearance, and His Clothes became dazzling white.” </a:t>
            </a:r>
            <a:r>
              <a:rPr lang="en-US" sz="1700" dirty="0"/>
              <a:t>(Luke 9:28-29) By doing contemplation of the Lord dwelling in us we are slowly transfigured into the new appearance of the Lord in us until we finally are fulfilled in the New Jerusalem of God’s Kingdom.</a:t>
            </a:r>
          </a:p>
          <a:p>
            <a:r>
              <a:rPr lang="en-US" sz="1700" b="1" dirty="0"/>
              <a:t> </a:t>
            </a:r>
            <a:endParaRPr lang="en-US" sz="1700" dirty="0"/>
          </a:p>
          <a:p>
            <a:r>
              <a:rPr lang="en-US" sz="1700" b="1" dirty="0"/>
              <a:t>READER: The Fourth Sorrowful Mystery is the Carrying of the Cross.  </a:t>
            </a:r>
            <a:r>
              <a:rPr lang="en-US" sz="1700" dirty="0"/>
              <a:t>“</a:t>
            </a:r>
            <a:r>
              <a:rPr lang="en-US" sz="1700" i="1" dirty="0"/>
              <a:t>And he went out bearing His own cross, to the place of the skull, called Golgotha.” (</a:t>
            </a:r>
            <a:r>
              <a:rPr lang="en-US" sz="1700" dirty="0"/>
              <a:t>John 19:17) Our life on earth is a journey with the Lord as we carry our crosses every day unto the Calvary of our total offering of ourselves to God.</a:t>
            </a:r>
          </a:p>
          <a:p>
            <a:r>
              <a:rPr lang="en-US" sz="1700" b="1" dirty="0"/>
              <a:t> </a:t>
            </a:r>
            <a:endParaRPr lang="en-US" sz="1700" dirty="0"/>
          </a:p>
          <a:p>
            <a:r>
              <a:rPr lang="en-US" sz="1700" b="1" dirty="0"/>
              <a:t>READER: The Fourth Glorious Mystery is the Assumption of our Lady into Heaven.  </a:t>
            </a:r>
            <a:r>
              <a:rPr lang="en-US" sz="1700" i="1" dirty="0"/>
              <a:t>“We believe that Jesus died   and rose </a:t>
            </a:r>
            <a:r>
              <a:rPr lang="en-US" sz="1700" b="1" dirty="0"/>
              <a:t>  </a:t>
            </a:r>
            <a:r>
              <a:rPr lang="en-US" sz="1700" i="1" dirty="0"/>
              <a:t>again. Through Jesus, God will bring to life those who have fallen asleep. God rewarded Mary for faithfully fulfilling Her role as the Mother of Jesus.  And so, she was brought to life after falling asleep in death. She was taken up body and soul into heaven.”   </a:t>
            </a:r>
          </a:p>
          <a:p>
            <a:r>
              <a:rPr lang="en-US" sz="1700" dirty="0"/>
              <a:t>(1 </a:t>
            </a:r>
            <a:r>
              <a:rPr lang="en-US" sz="1700" dirty="0" err="1"/>
              <a:t>Thes</a:t>
            </a:r>
            <a:r>
              <a:rPr lang="en-US" sz="1700" dirty="0"/>
              <a:t>. 4:14) Because of Baptism and the Eucharist we have already died to ourselves and are risen in Christ who now dwells in us.</a:t>
            </a:r>
            <a:r>
              <a:rPr lang="en-US" sz="1700" dirty="0">
                <a:effectLst/>
              </a:rPr>
              <a:t> </a:t>
            </a:r>
            <a:endParaRPr lang="en-US" sz="17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DEE148-1D88-104A-9849-569D1EB72F8D}"/>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DFAA699-A376-9140-AF29-4AD4AFAA41E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77370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2785378"/>
          </a:xfrm>
          <a:prstGeom prst="rect">
            <a:avLst/>
          </a:prstGeom>
          <a:noFill/>
        </p:spPr>
        <p:txBody>
          <a:bodyPr wrap="square" rtlCol="0">
            <a:spAutoFit/>
          </a:bodyPr>
          <a:lstStyle/>
          <a:p>
            <a:r>
              <a:rPr lang="en-US" sz="2500" b="1" dirty="0"/>
              <a:t>READER: </a:t>
            </a:r>
            <a:r>
              <a:rPr lang="en-US" sz="2500" dirty="0"/>
              <a:t>We now dedicate the fourth decade for the Renewal and Conversion of all the people of the Government. Let us put in the center of battle the people we are praying for and let the light of God shine upon them.</a:t>
            </a:r>
            <a:r>
              <a:rPr lang="en-US" sz="2500" dirty="0">
                <a:effectLst/>
              </a:rPr>
              <a:t> </a:t>
            </a:r>
            <a:r>
              <a:rPr lang="en-US" sz="2500" dirty="0"/>
              <a:t> </a:t>
            </a:r>
            <a:r>
              <a:rPr lang="en-US" sz="2500" b="1" dirty="0"/>
              <a:t> </a:t>
            </a:r>
          </a:p>
          <a:p>
            <a:endParaRPr lang="en-US" sz="2500" dirty="0"/>
          </a:p>
          <a:p>
            <a:r>
              <a:rPr lang="en-US" sz="2500" b="1" dirty="0"/>
              <a:t>ALL: Our Father….</a:t>
            </a:r>
            <a:endParaRPr lang="en-US" sz="2500" dirty="0"/>
          </a:p>
          <a:p>
            <a:r>
              <a:rPr lang="en-US" sz="2500" b="1" dirty="0"/>
              <a:t> </a:t>
            </a:r>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E9E3C4AA-2180-6547-93F8-73D90C5754F2}"/>
              </a:ext>
            </a:extLst>
          </p:cNvPr>
          <p:cNvSpPr/>
          <p:nvPr/>
        </p:nvSpPr>
        <p:spPr>
          <a:xfrm>
            <a:off x="2743891" y="627989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352E9A-485D-3141-9623-3AD94F32A46F}"/>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3" name="TextBox 2">
            <a:extLst>
              <a:ext uri="{FF2B5EF4-FFF2-40B4-BE49-F238E27FC236}">
                <a16:creationId xmlns:a16="http://schemas.microsoft.com/office/drawing/2014/main" id="{2FBBB294-4F2F-3F4E-A392-A340856306F8}"/>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3" name="Picture 22">
            <a:extLst>
              <a:ext uri="{FF2B5EF4-FFF2-40B4-BE49-F238E27FC236}">
                <a16:creationId xmlns:a16="http://schemas.microsoft.com/office/drawing/2014/main" id="{672EF016-5625-744D-9791-5040C5654D1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40666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093702"/>
          </a:xfrm>
          <a:prstGeom prst="rect">
            <a:avLst/>
          </a:prstGeom>
          <a:noFill/>
        </p:spPr>
        <p:txBody>
          <a:bodyPr wrap="square" rtlCol="0">
            <a:spAutoFit/>
          </a:bodyPr>
          <a:lstStyle/>
          <a:p>
            <a:r>
              <a:rPr lang="en-US" sz="2500" b="1" dirty="0"/>
              <a:t>READER: </a:t>
            </a:r>
            <a:r>
              <a:rPr lang="en-US" sz="2500" dirty="0"/>
              <a:t>Let us place at the center of battle the civil servants of our</a:t>
            </a:r>
            <a:r>
              <a:rPr lang="en-US" sz="2500" b="1" dirty="0"/>
              <a:t> </a:t>
            </a:r>
            <a:r>
              <a:rPr lang="en-US" sz="2500" dirty="0"/>
              <a:t>government. The Light of God from the throng of God’s people is now shining on the President of our country (</a:t>
            </a:r>
            <a:r>
              <a:rPr lang="en-US" sz="2500" b="1" i="1" dirty="0"/>
              <a:t>mention his name</a:t>
            </a:r>
            <a:r>
              <a:rPr lang="en-US" sz="2500" dirty="0"/>
              <a:t>), all the people in the Executive Department, the Judiciary, the Legislative Body in all the provinces, cities, municipalities and barangays of this country. We pray for all government officials and employees. The Light of God now drives Satan and all evil away from our people that they be saved from graft and corruption that may stain them.</a:t>
            </a:r>
            <a:r>
              <a:rPr lang="en-US" sz="2500" dirty="0">
                <a:effectLst/>
              </a:rPr>
              <a:t>  </a:t>
            </a:r>
            <a:endParaRPr lang="en-US" sz="2500" dirty="0"/>
          </a:p>
          <a:p>
            <a:endParaRPr lang="en-US" sz="2500" b="1" dirty="0"/>
          </a:p>
          <a:p>
            <a:r>
              <a:rPr lang="en-US" sz="2500" b="1" dirty="0"/>
              <a:t>1) ALL:</a:t>
            </a:r>
            <a:r>
              <a:rPr lang="en-US" sz="2500" b="1" i="1" dirty="0"/>
              <a:t> </a:t>
            </a:r>
            <a:r>
              <a:rPr lang="en-US" sz="2500" b="1" dirty="0"/>
              <a:t>Hail Mary…</a:t>
            </a:r>
            <a:r>
              <a:rPr lang="en-US" sz="2500" b="1" i="1" dirty="0"/>
              <a:t> </a:t>
            </a:r>
          </a:p>
          <a:p>
            <a:r>
              <a:rPr lang="en-US" sz="2500" b="1" dirty="0"/>
              <a:t>2)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89C9DB8E-B6E2-6C48-AB7A-241220E2DA67}"/>
              </a:ext>
            </a:extLst>
          </p:cNvPr>
          <p:cNvSpPr/>
          <p:nvPr/>
        </p:nvSpPr>
        <p:spPr>
          <a:xfrm>
            <a:off x="2743891" y="629612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56D751-DDB1-A241-A4F9-15E4136AE768}"/>
              </a:ext>
            </a:extLst>
          </p:cNvPr>
          <p:cNvSpPr txBox="1"/>
          <p:nvPr/>
        </p:nvSpPr>
        <p:spPr>
          <a:xfrm>
            <a:off x="2615729" y="627862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3" name="TextBox 22">
            <a:extLst>
              <a:ext uri="{FF2B5EF4-FFF2-40B4-BE49-F238E27FC236}">
                <a16:creationId xmlns:a16="http://schemas.microsoft.com/office/drawing/2014/main" id="{FF8EE6FD-9F5E-BA47-A591-A2C8BF9745CC}"/>
              </a:ext>
            </a:extLst>
          </p:cNvPr>
          <p:cNvSpPr txBox="1"/>
          <p:nvPr/>
        </p:nvSpPr>
        <p:spPr>
          <a:xfrm>
            <a:off x="2737255"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4" name="Picture 23">
            <a:extLst>
              <a:ext uri="{FF2B5EF4-FFF2-40B4-BE49-F238E27FC236}">
                <a16:creationId xmlns:a16="http://schemas.microsoft.com/office/drawing/2014/main" id="{8134FAB6-5D87-2647-85A5-D10D9CA1960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8946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10842353" s="0" l="0"/>
                                      </p:by>
                                    </p:animClr>
                                    <p:animClr clrSpc="hsl" dir="cw">
                                      <p:cBhvr>
                                        <p:cTn id="7" dur="500" fill="hold"/>
                                        <p:tgtEl>
                                          <p:spTgt spid="11"/>
                                        </p:tgtEl>
                                        <p:attrNameLst>
                                          <p:attrName>fillcolor</p:attrName>
                                        </p:attrNameLst>
                                      </p:cBhvr>
                                      <p:by>
                                        <p:hsl h="10842353" s="0" l="0"/>
                                      </p:by>
                                    </p:animClr>
                                    <p:animClr clrSpc="hsl" dir="cw">
                                      <p:cBhvr>
                                        <p:cTn id="8" dur="500" fill="hold"/>
                                        <p:tgtEl>
                                          <p:spTgt spid="11"/>
                                        </p:tgtEl>
                                        <p:attrNameLst>
                                          <p:attrName>stroke.color</p:attrName>
                                        </p:attrNameLst>
                                      </p:cBhvr>
                                      <p:by>
                                        <p:hsl h="10842353"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2"/>
                                        </p:tgtEl>
                                        <p:attrNameLst>
                                          <p:attrName>style.color</p:attrName>
                                        </p:attrNameLst>
                                      </p:cBhvr>
                                      <p:by>
                                        <p:hsl h="10842353" s="0" l="0"/>
                                      </p:by>
                                    </p:animClr>
                                    <p:animClr clrSpc="hsl" dir="cw">
                                      <p:cBhvr>
                                        <p:cTn id="14" dur="500" fill="hold"/>
                                        <p:tgtEl>
                                          <p:spTgt spid="12"/>
                                        </p:tgtEl>
                                        <p:attrNameLst>
                                          <p:attrName>fillcolor</p:attrName>
                                        </p:attrNameLst>
                                      </p:cBhvr>
                                      <p:by>
                                        <p:hsl h="10842353" s="0" l="0"/>
                                      </p:by>
                                    </p:animClr>
                                    <p:animClr clrSpc="hsl" dir="cw">
                                      <p:cBhvr>
                                        <p:cTn id="15" dur="500" fill="hold"/>
                                        <p:tgtEl>
                                          <p:spTgt spid="12"/>
                                        </p:tgtEl>
                                        <p:attrNameLst>
                                          <p:attrName>stroke.color</p:attrName>
                                        </p:attrNameLst>
                                      </p:cBhvr>
                                      <p:by>
                                        <p:hsl h="10842353" s="0" l="0"/>
                                      </p:by>
                                    </p:animClr>
                                    <p:set>
                                      <p:cBhvr>
                                        <p:cTn id="1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939540"/>
          </a:xfrm>
          <a:prstGeom prst="rect">
            <a:avLst/>
          </a:prstGeom>
          <a:noFill/>
        </p:spPr>
        <p:txBody>
          <a:bodyPr wrap="square" rtlCol="0">
            <a:spAutoFit/>
          </a:bodyPr>
          <a:lstStyle/>
          <a:p>
            <a:r>
              <a:rPr lang="en-US" sz="2500" b="1" dirty="0"/>
              <a:t>READER: </a:t>
            </a:r>
            <a:r>
              <a:rPr lang="en-US" sz="2500" dirty="0"/>
              <a:t>Let us place at the center of battle all the people of our country, those abroad, the business community, our homes and the neighborhood communities, the prisoners, the elderly, the poor, the sick, the homeless, the victims of injustices, the deviants, all who constantly live in fear, all who are engaged in occult and the souls that are lukewarm.</a:t>
            </a:r>
            <a:r>
              <a:rPr lang="en-US" sz="2500" dirty="0">
                <a:effectLst/>
              </a:rPr>
              <a:t>  </a:t>
            </a:r>
            <a:endParaRPr lang="en-US" sz="2500" b="1" dirty="0"/>
          </a:p>
          <a:p>
            <a:endParaRPr lang="en-US" sz="2500" b="1" dirty="0"/>
          </a:p>
          <a:p>
            <a:r>
              <a:rPr lang="en-US" sz="2500" b="1" dirty="0"/>
              <a:t>3) ALL:</a:t>
            </a:r>
            <a:r>
              <a:rPr lang="en-US" sz="2500" b="1" i="1" dirty="0"/>
              <a:t> </a:t>
            </a:r>
            <a:r>
              <a:rPr lang="en-US" sz="2500" b="1" dirty="0"/>
              <a:t>Hail Mary…</a:t>
            </a:r>
            <a:r>
              <a:rPr lang="en-US" sz="2500" b="1" i="1" dirty="0"/>
              <a:t> </a:t>
            </a:r>
          </a:p>
          <a:p>
            <a:r>
              <a:rPr lang="en-US" sz="2500" b="1" dirty="0"/>
              <a:t>4)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4D83B9DB-DC71-6841-8680-A6FB152BF334}"/>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C2AE1A8-B41C-D54E-BBE7-0704E586F713}"/>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2" name="TextBox 21">
            <a:extLst>
              <a:ext uri="{FF2B5EF4-FFF2-40B4-BE49-F238E27FC236}">
                <a16:creationId xmlns:a16="http://schemas.microsoft.com/office/drawing/2014/main" id="{627A4F36-67EC-E14D-B118-427F4C58ABC4}"/>
              </a:ext>
            </a:extLst>
          </p:cNvPr>
          <p:cNvSpPr txBox="1"/>
          <p:nvPr/>
        </p:nvSpPr>
        <p:spPr>
          <a:xfrm>
            <a:off x="272093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3" name="Picture 22">
            <a:extLst>
              <a:ext uri="{FF2B5EF4-FFF2-40B4-BE49-F238E27FC236}">
                <a16:creationId xmlns:a16="http://schemas.microsoft.com/office/drawing/2014/main" id="{6C500F1C-0ACB-4742-9E81-8BD28A629CE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6853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10842353" s="0" l="0"/>
                                      </p:by>
                                    </p:animClr>
                                    <p:animClr clrSpc="hsl" dir="cw">
                                      <p:cBhvr>
                                        <p:cTn id="7" dur="500" fill="hold"/>
                                        <p:tgtEl>
                                          <p:spTgt spid="13"/>
                                        </p:tgtEl>
                                        <p:attrNameLst>
                                          <p:attrName>fillcolor</p:attrName>
                                        </p:attrNameLst>
                                      </p:cBhvr>
                                      <p:by>
                                        <p:hsl h="10842353" s="0" l="0"/>
                                      </p:by>
                                    </p:animClr>
                                    <p:animClr clrSpc="hsl" dir="cw">
                                      <p:cBhvr>
                                        <p:cTn id="8" dur="500" fill="hold"/>
                                        <p:tgtEl>
                                          <p:spTgt spid="13"/>
                                        </p:tgtEl>
                                        <p:attrNameLst>
                                          <p:attrName>stroke.color</p:attrName>
                                        </p:attrNameLst>
                                      </p:cBhvr>
                                      <p:by>
                                        <p:hsl h="10842353"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5"/>
                                        </p:tgtEl>
                                        <p:attrNameLst>
                                          <p:attrName>style.color</p:attrName>
                                        </p:attrNameLst>
                                      </p:cBhvr>
                                      <p:by>
                                        <p:hsl h="10842353" s="0" l="0"/>
                                      </p:by>
                                    </p:animClr>
                                    <p:animClr clrSpc="hsl" dir="cw">
                                      <p:cBhvr>
                                        <p:cTn id="14" dur="500" fill="hold"/>
                                        <p:tgtEl>
                                          <p:spTgt spid="15"/>
                                        </p:tgtEl>
                                        <p:attrNameLst>
                                          <p:attrName>fillcolor</p:attrName>
                                        </p:attrNameLst>
                                      </p:cBhvr>
                                      <p:by>
                                        <p:hsl h="10842353" s="0" l="0"/>
                                      </p:by>
                                    </p:animClr>
                                    <p:animClr clrSpc="hsl" dir="cw">
                                      <p:cBhvr>
                                        <p:cTn id="15" dur="500" fill="hold"/>
                                        <p:tgtEl>
                                          <p:spTgt spid="15"/>
                                        </p:tgtEl>
                                        <p:attrNameLst>
                                          <p:attrName>stroke.color</p:attrName>
                                        </p:attrNameLst>
                                      </p:cBhvr>
                                      <p:by>
                                        <p:hsl h="10842353" s="0" l="0"/>
                                      </p:by>
                                    </p:animClr>
                                    <p:set>
                                      <p:cBhvr>
                                        <p:cTn id="1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554819"/>
          </a:xfrm>
          <a:prstGeom prst="rect">
            <a:avLst/>
          </a:prstGeom>
          <a:noFill/>
        </p:spPr>
        <p:txBody>
          <a:bodyPr wrap="square" rtlCol="0">
            <a:spAutoFit/>
          </a:bodyPr>
          <a:lstStyle/>
          <a:p>
            <a:r>
              <a:rPr lang="en-US" sz="2500" b="1" dirty="0"/>
              <a:t>READER: </a:t>
            </a:r>
            <a:r>
              <a:rPr lang="en-US" sz="2500" dirty="0"/>
              <a:t>Let us place the center of battle all military personnel, all dissidents, rebels, terrorists, and all cause-oriented groups, all our brothers and sisters in the mass media and in the entertainment world.  Let us intensify the Light of God over all these people and make extra effort to drive Satan away.</a:t>
            </a:r>
          </a:p>
          <a:p>
            <a:endParaRPr lang="en-US" sz="2500" b="1" dirty="0"/>
          </a:p>
          <a:p>
            <a:r>
              <a:rPr lang="en-US" sz="2500" b="1" dirty="0"/>
              <a:t>5) ALL:</a:t>
            </a:r>
            <a:r>
              <a:rPr lang="en-US" sz="2500" b="1" i="1" dirty="0"/>
              <a:t> </a:t>
            </a:r>
            <a:r>
              <a:rPr lang="en-US" sz="2500" b="1" dirty="0"/>
              <a:t>Hail Mary…</a:t>
            </a:r>
            <a:r>
              <a:rPr lang="en-US" sz="2500" b="1" i="1" dirty="0"/>
              <a:t> </a:t>
            </a:r>
          </a:p>
          <a:p>
            <a:r>
              <a:rPr lang="en-US" sz="2500" b="1" dirty="0"/>
              <a:t>6)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3E743967-E6AF-8343-B3E9-885029BB0688}"/>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4" name="Picture 23">
            <a:extLst>
              <a:ext uri="{FF2B5EF4-FFF2-40B4-BE49-F238E27FC236}">
                <a16:creationId xmlns:a16="http://schemas.microsoft.com/office/drawing/2014/main" id="{7382E86D-E6C2-A04E-A80D-56187508C35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6416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10842353" s="0" l="0"/>
                                      </p:by>
                                    </p:animClr>
                                    <p:animClr clrSpc="hsl" dir="cw">
                                      <p:cBhvr>
                                        <p:cTn id="7" dur="500" fill="hold"/>
                                        <p:tgtEl>
                                          <p:spTgt spid="16"/>
                                        </p:tgtEl>
                                        <p:attrNameLst>
                                          <p:attrName>fillcolor</p:attrName>
                                        </p:attrNameLst>
                                      </p:cBhvr>
                                      <p:by>
                                        <p:hsl h="10842353" s="0" l="0"/>
                                      </p:by>
                                    </p:animClr>
                                    <p:animClr clrSpc="hsl" dir="cw">
                                      <p:cBhvr>
                                        <p:cTn id="8" dur="500" fill="hold"/>
                                        <p:tgtEl>
                                          <p:spTgt spid="16"/>
                                        </p:tgtEl>
                                        <p:attrNameLst>
                                          <p:attrName>stroke.color</p:attrName>
                                        </p:attrNameLst>
                                      </p:cBhvr>
                                      <p:by>
                                        <p:hsl h="10842353"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7"/>
                                        </p:tgtEl>
                                        <p:attrNameLst>
                                          <p:attrName>style.color</p:attrName>
                                        </p:attrNameLst>
                                      </p:cBhvr>
                                      <p:by>
                                        <p:hsl h="10842353" s="0" l="0"/>
                                      </p:by>
                                    </p:animClr>
                                    <p:animClr clrSpc="hsl" dir="cw">
                                      <p:cBhvr>
                                        <p:cTn id="14" dur="500" fill="hold"/>
                                        <p:tgtEl>
                                          <p:spTgt spid="17"/>
                                        </p:tgtEl>
                                        <p:attrNameLst>
                                          <p:attrName>fillcolor</p:attrName>
                                        </p:attrNameLst>
                                      </p:cBhvr>
                                      <p:by>
                                        <p:hsl h="10842353" s="0" l="0"/>
                                      </p:by>
                                    </p:animClr>
                                    <p:animClr clrSpc="hsl" dir="cw">
                                      <p:cBhvr>
                                        <p:cTn id="15" dur="500" fill="hold"/>
                                        <p:tgtEl>
                                          <p:spTgt spid="17"/>
                                        </p:tgtEl>
                                        <p:attrNameLst>
                                          <p:attrName>stroke.color</p:attrName>
                                        </p:attrNameLst>
                                      </p:cBhvr>
                                      <p:by>
                                        <p:hsl h="10842353" s="0" l="0"/>
                                      </p:by>
                                    </p:animClr>
                                    <p:set>
                                      <p:cBhvr>
                                        <p:cTn id="16"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939540"/>
          </a:xfrm>
          <a:prstGeom prst="rect">
            <a:avLst/>
          </a:prstGeom>
          <a:noFill/>
        </p:spPr>
        <p:txBody>
          <a:bodyPr wrap="square" rtlCol="0">
            <a:spAutoFit/>
          </a:bodyPr>
          <a:lstStyle/>
          <a:p>
            <a:r>
              <a:rPr lang="en-US" sz="2500" b="1" dirty="0"/>
              <a:t>READER: </a:t>
            </a:r>
            <a:r>
              <a:rPr lang="en-US" sz="2500" dirty="0"/>
              <a:t>Let us place at the center of battle the civilian population of the country, all Filipinos abroad, all institutions, initiatives and organizations that are organized to serve humanity that they may be faithful to the mandate of the Lord to promote life and not death and destruction for the sake of greed, hatred and anger.</a:t>
            </a:r>
            <a:r>
              <a:rPr lang="en-US" sz="2500" dirty="0">
                <a:effectLst/>
              </a:rPr>
              <a:t> </a:t>
            </a:r>
          </a:p>
          <a:p>
            <a:endParaRPr lang="en-US" sz="2500" b="1" dirty="0"/>
          </a:p>
          <a:p>
            <a:r>
              <a:rPr lang="en-US" sz="2500" b="1" dirty="0"/>
              <a:t>7) ALL:</a:t>
            </a:r>
            <a:r>
              <a:rPr lang="en-US" sz="2500" b="1" i="1" dirty="0"/>
              <a:t> </a:t>
            </a:r>
            <a:r>
              <a:rPr lang="en-US" sz="2500" b="1" dirty="0"/>
              <a:t>Hail Mary…</a:t>
            </a:r>
            <a:r>
              <a:rPr lang="en-US" sz="2500" b="1" i="1" dirty="0"/>
              <a:t> </a:t>
            </a:r>
          </a:p>
          <a:p>
            <a:r>
              <a:rPr lang="en-US" sz="2500" b="1" dirty="0"/>
              <a:t>8)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EC8C9E8C-0293-CF45-844C-2897A3EFF3F8}"/>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4" name="Picture 23">
            <a:extLst>
              <a:ext uri="{FF2B5EF4-FFF2-40B4-BE49-F238E27FC236}">
                <a16:creationId xmlns:a16="http://schemas.microsoft.com/office/drawing/2014/main" id="{30DE55FD-F73A-3046-990D-C1153EA1EC6B}"/>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5290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10842353" s="0" l="0"/>
                                      </p:by>
                                    </p:animClr>
                                    <p:animClr clrSpc="hsl" dir="cw">
                                      <p:cBhvr>
                                        <p:cTn id="7" dur="500" fill="hold"/>
                                        <p:tgtEl>
                                          <p:spTgt spid="18"/>
                                        </p:tgtEl>
                                        <p:attrNameLst>
                                          <p:attrName>fillcolor</p:attrName>
                                        </p:attrNameLst>
                                      </p:cBhvr>
                                      <p:by>
                                        <p:hsl h="10842353" s="0" l="0"/>
                                      </p:by>
                                    </p:animClr>
                                    <p:animClr clrSpc="hsl" dir="cw">
                                      <p:cBhvr>
                                        <p:cTn id="8" dur="500" fill="hold"/>
                                        <p:tgtEl>
                                          <p:spTgt spid="18"/>
                                        </p:tgtEl>
                                        <p:attrNameLst>
                                          <p:attrName>stroke.color</p:attrName>
                                        </p:attrNameLst>
                                      </p:cBhvr>
                                      <p:by>
                                        <p:hsl h="10842353"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957777"/>
            <a:ext cx="8609974" cy="6848029"/>
          </a:xfrm>
          <a:prstGeom prst="rect">
            <a:avLst/>
          </a:prstGeom>
          <a:noFill/>
        </p:spPr>
        <p:txBody>
          <a:bodyPr wrap="square" rtlCol="0">
            <a:spAutoFit/>
          </a:bodyPr>
          <a:lstStyle/>
          <a:p>
            <a:r>
              <a:rPr lang="en-US" sz="2500" b="1" dirty="0"/>
              <a:t>READER: </a:t>
            </a:r>
            <a:r>
              <a:rPr lang="en-US" sz="2500" dirty="0"/>
              <a:t>The spiritual army is now ferreting out the evil spirits of pride, lust, anger, avarice, greed, jealousy, envy and sloth, including all other spirits that are not of the lord. The evil spirits are rebuked, bound and cast at the feet of Jesus for judgment, never more to return to earth. The Light dispels all darkness forever, bringing Peace, Love and Joy in the hearts of the people in the Church and in the State.</a:t>
            </a:r>
            <a:r>
              <a:rPr lang="en-US" sz="2500" dirty="0">
                <a:effectLst/>
              </a:rPr>
              <a:t> </a:t>
            </a:r>
          </a:p>
          <a:p>
            <a:endParaRPr lang="en-US" sz="2500" b="1" dirty="0"/>
          </a:p>
          <a:p>
            <a:r>
              <a:rPr lang="en-US" sz="2500" b="1" dirty="0"/>
              <a:t>9) ALL:</a:t>
            </a:r>
            <a:r>
              <a:rPr lang="en-US" sz="2500" b="1" i="1" dirty="0"/>
              <a:t> </a:t>
            </a:r>
            <a:r>
              <a:rPr lang="en-US" sz="2500" b="1" dirty="0"/>
              <a:t>Hail Mary…</a:t>
            </a:r>
            <a:r>
              <a:rPr lang="en-US" sz="2500" b="1" i="1" dirty="0"/>
              <a:t> </a:t>
            </a:r>
          </a:p>
          <a:p>
            <a:r>
              <a:rPr lang="en-US" sz="2500" b="1" dirty="0"/>
              <a:t>10) ALL:</a:t>
            </a:r>
            <a:r>
              <a:rPr lang="en-US" sz="2500" b="1" i="1" dirty="0"/>
              <a:t> </a:t>
            </a:r>
            <a:r>
              <a:rPr lang="en-US" sz="2500" b="1" dirty="0"/>
              <a:t>Hail Mary…</a:t>
            </a:r>
            <a:r>
              <a:rPr lang="en-US" sz="2500" b="1" i="1" dirty="0"/>
              <a:t> </a:t>
            </a:r>
            <a:endParaRPr lang="en-US" sz="2500" dirty="0"/>
          </a:p>
          <a:p>
            <a:endParaRPr lang="en-US" sz="2500" dirty="0"/>
          </a:p>
          <a:p>
            <a:r>
              <a:rPr lang="en-US" sz="2500" b="1" dirty="0"/>
              <a:t>READER: </a:t>
            </a:r>
            <a:r>
              <a:rPr lang="en-US" sz="2500" dirty="0"/>
              <a:t>All these we ask of You, O Father, in the name of Jesus of Nazareth in union with the Holy Spirit.</a:t>
            </a:r>
            <a:r>
              <a:rPr lang="en-US" sz="2500" dirty="0">
                <a:effectLst/>
              </a:rPr>
              <a:t> </a:t>
            </a:r>
            <a:endParaRPr lang="en-US" sz="2500" dirty="0"/>
          </a:p>
          <a:p>
            <a:endParaRPr lang="en-US" b="1" dirty="0"/>
          </a:p>
          <a:p>
            <a:r>
              <a:rPr lang="en-US" sz="2500" b="1" dirty="0"/>
              <a:t>ALL: Glory be….</a:t>
            </a:r>
            <a:endParaRPr lang="en-US" sz="2500" dirty="0"/>
          </a:p>
          <a:p>
            <a:r>
              <a:rPr lang="en-US" b="1" dirty="0"/>
              <a:t> </a:t>
            </a:r>
            <a:endParaRPr lang="en-US"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21376"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1DAF9A75-DFD8-714A-8E09-E7F475E4C922}"/>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4" name="Picture 23">
            <a:extLst>
              <a:ext uri="{FF2B5EF4-FFF2-40B4-BE49-F238E27FC236}">
                <a16:creationId xmlns:a16="http://schemas.microsoft.com/office/drawing/2014/main" id="{82EED41E-6240-B344-B072-FCA3B50D4E2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1916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10842353" s="0" l="0"/>
                                      </p:by>
                                    </p:animClr>
                                    <p:animClr clrSpc="hsl" dir="cw">
                                      <p:cBhvr>
                                        <p:cTn id="7" dur="500" fill="hold"/>
                                        <p:tgtEl>
                                          <p:spTgt spid="20"/>
                                        </p:tgtEl>
                                        <p:attrNameLst>
                                          <p:attrName>fillcolor</p:attrName>
                                        </p:attrNameLst>
                                      </p:cBhvr>
                                      <p:by>
                                        <p:hsl h="10842353" s="0" l="0"/>
                                      </p:by>
                                    </p:animClr>
                                    <p:animClr clrSpc="hsl" dir="cw">
                                      <p:cBhvr>
                                        <p:cTn id="8" dur="500" fill="hold"/>
                                        <p:tgtEl>
                                          <p:spTgt spid="20"/>
                                        </p:tgtEl>
                                        <p:attrNameLst>
                                          <p:attrName>stroke.color</p:attrName>
                                        </p:attrNameLst>
                                      </p:cBhvr>
                                      <p:by>
                                        <p:hsl h="10842353"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2"/>
                                        </p:tgtEl>
                                        <p:attrNameLst>
                                          <p:attrName>style.color</p:attrName>
                                        </p:attrNameLst>
                                      </p:cBhvr>
                                      <p:by>
                                        <p:hsl h="10842353" s="0" l="0"/>
                                      </p:by>
                                    </p:animClr>
                                    <p:animClr clrSpc="hsl" dir="cw">
                                      <p:cBhvr>
                                        <p:cTn id="14" dur="500" fill="hold"/>
                                        <p:tgtEl>
                                          <p:spTgt spid="22"/>
                                        </p:tgtEl>
                                        <p:attrNameLst>
                                          <p:attrName>fillcolor</p:attrName>
                                        </p:attrNameLst>
                                      </p:cBhvr>
                                      <p:by>
                                        <p:hsl h="10842353" s="0" l="0"/>
                                      </p:by>
                                    </p:animClr>
                                    <p:animClr clrSpc="hsl" dir="cw">
                                      <p:cBhvr>
                                        <p:cTn id="15" dur="500" fill="hold"/>
                                        <p:tgtEl>
                                          <p:spTgt spid="22"/>
                                        </p:tgtEl>
                                        <p:attrNameLst>
                                          <p:attrName>stroke.color</p:attrName>
                                        </p:attrNameLst>
                                      </p:cBhvr>
                                      <p:by>
                                        <p:hsl h="10842353" s="0" l="0"/>
                                      </p:by>
                                    </p:animClr>
                                    <p:set>
                                      <p:cBhvr>
                                        <p:cTn id="16"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FOURTH MYSTERIES</a:t>
            </a:r>
            <a:endParaRPr lang="en-US" sz="2800" dirty="0"/>
          </a:p>
          <a:p>
            <a:pPr algn="ctr"/>
            <a:r>
              <a:rPr lang="en-US" sz="2000" b="1" dirty="0"/>
              <a:t>(For all the people in the Government)</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201424"/>
          </a:xfrm>
          <a:prstGeom prst="rect">
            <a:avLst/>
          </a:prstGeom>
          <a:noFill/>
        </p:spPr>
        <p:txBody>
          <a:bodyPr wrap="square" rtlCol="0">
            <a:spAutoFit/>
          </a:bodyPr>
          <a:lstStyle/>
          <a:p>
            <a:r>
              <a:rPr lang="en-US" sz="2200" b="1" dirty="0"/>
              <a:t>READER: </a:t>
            </a:r>
            <a:r>
              <a:rPr lang="en-US" sz="2500" dirty="0"/>
              <a:t>Let us contemplate Jesus hanging on the cross with His blood blessing the poor souls, our petitions and all missionaries all over the world.</a:t>
            </a:r>
            <a:r>
              <a:rPr lang="en-US" sz="2500" dirty="0">
                <a:effectLst/>
              </a:rPr>
              <a:t>  </a:t>
            </a:r>
            <a:r>
              <a:rPr lang="en-US" sz="2200" b="1" dirty="0"/>
              <a:t> </a:t>
            </a:r>
          </a:p>
          <a:p>
            <a:endParaRPr lang="en-US" sz="2200" dirty="0"/>
          </a:p>
          <a:p>
            <a:r>
              <a:rPr lang="en-US" sz="2200" b="1" dirty="0"/>
              <a:t>ALL: </a:t>
            </a:r>
            <a:r>
              <a:rPr lang="en-US" sz="2500" dirty="0"/>
              <a:t>Oh my Jesus, forgive us our sins, save us from the fires of hell, lead all souls to heaven, especially those who most need Your mercy.</a:t>
            </a:r>
          </a:p>
          <a:p>
            <a:endParaRPr lang="en-US" sz="2200" dirty="0"/>
          </a:p>
          <a:p>
            <a:r>
              <a:rPr lang="en-US" sz="2200" b="1" dirty="0"/>
              <a:t>READER: </a:t>
            </a:r>
            <a:r>
              <a:rPr lang="en-US" sz="2500" dirty="0"/>
              <a:t>O Mary, Queen of Peace.</a:t>
            </a:r>
            <a:r>
              <a:rPr lang="en-US" sz="2500" dirty="0">
                <a:effectLst/>
              </a:rPr>
              <a:t> </a:t>
            </a:r>
          </a:p>
          <a:p>
            <a:r>
              <a:rPr lang="en-US" sz="2500" b="1" dirty="0"/>
              <a:t> </a:t>
            </a:r>
            <a:r>
              <a:rPr lang="en-US" sz="2500" dirty="0"/>
              <a:t> </a:t>
            </a:r>
          </a:p>
          <a:p>
            <a:r>
              <a:rPr lang="en-US" sz="2200" b="1" dirty="0"/>
              <a:t>ALL: </a:t>
            </a:r>
            <a:r>
              <a:rPr lang="en-US" sz="2500" dirty="0"/>
              <a:t>Pray for us.</a:t>
            </a:r>
          </a:p>
          <a:p>
            <a:r>
              <a:rPr lang="en-US" sz="2200" b="1" dirty="0"/>
              <a:t> </a:t>
            </a:r>
            <a:endParaRPr lang="en-US" sz="2200" dirty="0"/>
          </a:p>
          <a:p>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3"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C4565855-024F-FA4D-BCC1-A70C1DBFAB40}"/>
              </a:ext>
            </a:extLst>
          </p:cNvPr>
          <p:cNvSpPr txBox="1"/>
          <p:nvPr/>
        </p:nvSpPr>
        <p:spPr>
          <a:xfrm>
            <a:off x="2704600" y="449705"/>
            <a:ext cx="457200" cy="400110"/>
          </a:xfrm>
          <a:prstGeom prst="rect">
            <a:avLst/>
          </a:prstGeom>
          <a:noFill/>
        </p:spPr>
        <p:txBody>
          <a:bodyPr wrap="square" rtlCol="0">
            <a:spAutoFit/>
          </a:bodyPr>
          <a:lstStyle/>
          <a:p>
            <a:r>
              <a:rPr lang="en-US" sz="2000" dirty="0">
                <a:solidFill>
                  <a:schemeClr val="tx1">
                    <a:lumMod val="65000"/>
                    <a:lumOff val="35000"/>
                  </a:schemeClr>
                </a:solidFill>
              </a:rPr>
              <a:t>IV</a:t>
            </a:r>
          </a:p>
        </p:txBody>
      </p:sp>
      <p:pic>
        <p:nvPicPr>
          <p:cNvPr id="24" name="Picture 23">
            <a:extLst>
              <a:ext uri="{FF2B5EF4-FFF2-40B4-BE49-F238E27FC236}">
                <a16:creationId xmlns:a16="http://schemas.microsoft.com/office/drawing/2014/main" id="{9196C4EC-CAD4-034F-9736-11FAC4BEB4EC}"/>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71644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423140" y="882895"/>
            <a:ext cx="8768860" cy="5909310"/>
          </a:xfrm>
          <a:prstGeom prst="rect">
            <a:avLst/>
          </a:prstGeom>
          <a:noFill/>
        </p:spPr>
        <p:txBody>
          <a:bodyPr wrap="square" rtlCol="0">
            <a:spAutoFit/>
          </a:bodyPr>
          <a:lstStyle/>
          <a:p>
            <a:r>
              <a:rPr lang="en-US" b="1" dirty="0"/>
              <a:t>READER: The Fifth Joyful Mystery is the finding of the child Jesus in the Temple. </a:t>
            </a:r>
            <a:r>
              <a:rPr lang="en-US" i="1" dirty="0"/>
              <a:t>“After three days they found Jesus in the Temple, sitting among the teachers and asking them questions.”</a:t>
            </a:r>
            <a:r>
              <a:rPr lang="en-US" dirty="0"/>
              <a:t> (Lk 2:46) If we get lost in life, we simply have to activate faith and surrender in silence into the Temple of our soul where God dwells.</a:t>
            </a:r>
          </a:p>
          <a:p>
            <a:r>
              <a:rPr lang="en-US" b="1" dirty="0"/>
              <a:t> </a:t>
            </a:r>
            <a:endParaRPr lang="en-US" dirty="0"/>
          </a:p>
          <a:p>
            <a:r>
              <a:rPr lang="en-US" b="1" dirty="0"/>
              <a:t>READER: The Fifth Luminous Mystery is the Institution of the Holy Eucharist.  “</a:t>
            </a:r>
            <a:r>
              <a:rPr lang="en-US" i="1" dirty="0"/>
              <a:t>I am the bread of life,” Jesus told them.  “Those who come to me will never be hungry; those who believe in me will never be thirsty.”  </a:t>
            </a:r>
            <a:r>
              <a:rPr lang="en-US" dirty="0"/>
              <a:t>(John 6:35) And where can we find Jesus but in the temple of our hearts, in our spirit within the soul and in the soul of others and in the Eucharist.</a:t>
            </a:r>
          </a:p>
          <a:p>
            <a:r>
              <a:rPr lang="en-US" b="1" dirty="0"/>
              <a:t> </a:t>
            </a:r>
            <a:endParaRPr lang="en-US" dirty="0"/>
          </a:p>
          <a:p>
            <a:r>
              <a:rPr lang="en-US" b="1" dirty="0"/>
              <a:t>READER: The Fifth Sorrowful Mystery is the Crucifixion and Death of Our Lord Jesus on the cross.  “</a:t>
            </a:r>
            <a:r>
              <a:rPr lang="en-US" i="1" dirty="0"/>
              <a:t>And they crucified Him, and divided his clothes among them casting lots to decide what each should take.”</a:t>
            </a:r>
            <a:r>
              <a:rPr lang="en-US" b="1" dirty="0"/>
              <a:t>  </a:t>
            </a:r>
            <a:r>
              <a:rPr lang="en-US" dirty="0"/>
              <a:t>(Mark 15:24) </a:t>
            </a:r>
            <a:r>
              <a:rPr lang="en-US" dirty="0" err="1"/>
              <a:t>Everytime</a:t>
            </a:r>
            <a:r>
              <a:rPr lang="en-US" dirty="0"/>
              <a:t> we let unity suffer we are dividing the purpose of Christ and we take for ourselves what does not belong to us but to God.</a:t>
            </a:r>
          </a:p>
          <a:p>
            <a:r>
              <a:rPr lang="en-US" b="1" dirty="0"/>
              <a:t> </a:t>
            </a:r>
            <a:endParaRPr lang="en-US" dirty="0"/>
          </a:p>
          <a:p>
            <a:r>
              <a:rPr lang="en-US" b="1" dirty="0"/>
              <a:t>READER: The Fifth Glorious Mystery is the Coronation of Our Lady as Queen of Heaven and Earth. “</a:t>
            </a:r>
            <a:r>
              <a:rPr lang="en-US" i="1" dirty="0"/>
              <a:t>A great sign appeared in the heavens, a woman clothed with the sun, the moon under her feet, and on her head a</a:t>
            </a:r>
            <a:r>
              <a:rPr lang="en-US" b="1" dirty="0"/>
              <a:t> </a:t>
            </a:r>
            <a:r>
              <a:rPr lang="en-US" i="1" dirty="0"/>
              <a:t>crown of twelve stars.”  </a:t>
            </a:r>
            <a:r>
              <a:rPr lang="en-US" dirty="0"/>
              <a:t>(</a:t>
            </a:r>
            <a:r>
              <a:rPr lang="en-US" dirty="0" err="1"/>
              <a:t>Rv</a:t>
            </a:r>
            <a:r>
              <a:rPr lang="en-US" dirty="0"/>
              <a:t> 12:1) Our Lady promised that in the “end her Immaculate Heart will triumph.” This triumph is realized by our being united with God’s Divine Indwelling in our soul.</a:t>
            </a:r>
            <a:r>
              <a:rPr lang="en-US" sz="1600" dirty="0">
                <a:effectLst/>
              </a:rPr>
              <a:t> </a:t>
            </a:r>
            <a:endParaRPr lang="en-US" sz="17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DEE148-1D88-104A-9849-569D1EB72F8D}"/>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98267D9-115B-4E45-9660-D5EB17A881D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579555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5847755"/>
          </a:xfrm>
          <a:prstGeom prst="rect">
            <a:avLst/>
          </a:prstGeom>
          <a:noFill/>
        </p:spPr>
        <p:txBody>
          <a:bodyPr wrap="square" rtlCol="0">
            <a:spAutoFit/>
          </a:bodyPr>
          <a:lstStyle/>
          <a:p>
            <a:r>
              <a:rPr lang="en-US" sz="2200" b="1" dirty="0"/>
              <a:t>READER: </a:t>
            </a:r>
            <a:r>
              <a:rPr lang="en-US" sz="2200" dirty="0"/>
              <a:t>Let us picture Our Lord Jesus as the Divine Mercy standing before us, clothed in white. His right hand raised in blessing, the left is on His breast, where two large rays come forth, one red, the other pale, blood and water.  Blood for life and water for righteousness.  His Heart radiates rays of blessings upon the earth.  We now dedicate the fifth decades for the Poor Souls in Purgatory and for all our intentions.</a:t>
            </a:r>
          </a:p>
          <a:p>
            <a:r>
              <a:rPr lang="en-US" sz="2200" b="1" dirty="0"/>
              <a:t> </a:t>
            </a:r>
            <a:endParaRPr lang="en-US" sz="2200" dirty="0"/>
          </a:p>
          <a:p>
            <a:r>
              <a:rPr lang="en-US" sz="2200" b="1" dirty="0"/>
              <a:t>ALL: </a:t>
            </a:r>
            <a:r>
              <a:rPr lang="en-US" sz="2200" dirty="0"/>
              <a:t>Eternal rest grant unto them, O Lord, and let perpetual light shine upon them. May they rest in peace.  Amen.</a:t>
            </a:r>
          </a:p>
          <a:p>
            <a:r>
              <a:rPr lang="en-US" sz="2200" b="1" dirty="0"/>
              <a:t> </a:t>
            </a:r>
            <a:endParaRPr lang="en-US" sz="2200" dirty="0"/>
          </a:p>
          <a:p>
            <a:r>
              <a:rPr lang="en-US" sz="2200" b="1" dirty="0"/>
              <a:t>READER: </a:t>
            </a:r>
            <a:r>
              <a:rPr lang="en-US" sz="2200" dirty="0"/>
              <a:t>We also include our own Personal and Family Intentions. Let us pause for a moment of silence to place our petitions in the center of our prayer battle. In the Presence of the Lord within our hearts, let us commend to God our petitions. (</a:t>
            </a:r>
            <a:r>
              <a:rPr lang="en-US" sz="2200" b="1" i="1" dirty="0"/>
              <a:t>A minute of silence</a:t>
            </a:r>
            <a:r>
              <a:rPr lang="en-US" sz="2200" dirty="0"/>
              <a:t>)</a:t>
            </a:r>
          </a:p>
          <a:p>
            <a:r>
              <a:rPr lang="en-US" sz="2200" dirty="0"/>
              <a:t> </a:t>
            </a:r>
          </a:p>
          <a:p>
            <a:r>
              <a:rPr lang="en-US" sz="2200" b="1" dirty="0"/>
              <a:t>ALL: Our Father…</a:t>
            </a:r>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E9E3C4AA-2180-6547-93F8-73D90C5754F2}"/>
              </a:ext>
            </a:extLst>
          </p:cNvPr>
          <p:cNvSpPr/>
          <p:nvPr/>
        </p:nvSpPr>
        <p:spPr>
          <a:xfrm>
            <a:off x="2743891" y="627989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352E9A-485D-3141-9623-3AD94F32A46F}"/>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3" name="TextBox 2">
            <a:extLst>
              <a:ext uri="{FF2B5EF4-FFF2-40B4-BE49-F238E27FC236}">
                <a16:creationId xmlns:a16="http://schemas.microsoft.com/office/drawing/2014/main" id="{2FBBB294-4F2F-3F4E-A392-A340856306F8}"/>
              </a:ext>
            </a:extLst>
          </p:cNvPr>
          <p:cNvSpPr txBox="1"/>
          <p:nvPr/>
        </p:nvSpPr>
        <p:spPr>
          <a:xfrm>
            <a:off x="2737258"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3" name="Picture 22">
            <a:extLst>
              <a:ext uri="{FF2B5EF4-FFF2-40B4-BE49-F238E27FC236}">
                <a16:creationId xmlns:a16="http://schemas.microsoft.com/office/drawing/2014/main" id="{F9FE3B0F-65CF-7547-881F-7DF17FF20C74}"/>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986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162574" y="143676"/>
            <a:ext cx="9256225" cy="954107"/>
          </a:xfrm>
          <a:prstGeom prst="rect">
            <a:avLst/>
          </a:prstGeom>
          <a:noFill/>
        </p:spPr>
        <p:txBody>
          <a:bodyPr wrap="square" rtlCol="0">
            <a:spAutoFit/>
          </a:bodyPr>
          <a:lstStyle/>
          <a:p>
            <a:pPr algn="ctr"/>
            <a:r>
              <a:rPr lang="en-US" sz="2800" b="1" dirty="0"/>
              <a:t>THE SPIRITUAL BATTLE AND THE SWORD OF THE SPIRIT</a:t>
            </a:r>
            <a:endParaRPr lang="en-US" sz="2800" dirty="0"/>
          </a:p>
          <a:p>
            <a:pPr algn="ctr"/>
            <a:endParaRPr lang="en-US" sz="2800" dirty="0"/>
          </a:p>
        </p:txBody>
      </p:sp>
      <p:pic>
        <p:nvPicPr>
          <p:cNvPr id="4" name="Picture 3">
            <a:extLst>
              <a:ext uri="{FF2B5EF4-FFF2-40B4-BE49-F238E27FC236}">
                <a16:creationId xmlns:a16="http://schemas.microsoft.com/office/drawing/2014/main" id="{A84E2E52-345B-4345-8DF4-5F4361A71279}"/>
              </a:ext>
            </a:extLst>
          </p:cNvPr>
          <p:cNvPicPr>
            <a:picLocks noChangeAspect="1"/>
          </p:cNvPicPr>
          <p:nvPr/>
        </p:nvPicPr>
        <p:blipFill>
          <a:blip r:embed="rId3"/>
          <a:stretch>
            <a:fillRect/>
          </a:stretch>
        </p:blipFill>
        <p:spPr>
          <a:xfrm>
            <a:off x="2246154" y="4296878"/>
            <a:ext cx="1297645" cy="2289013"/>
          </a:xfrm>
          <a:prstGeom prst="rect">
            <a:avLst/>
          </a:prstGeom>
        </p:spPr>
      </p:pic>
      <p:cxnSp>
        <p:nvCxnSpPr>
          <p:cNvPr id="9" name="Straight Connector 8">
            <a:extLst>
              <a:ext uri="{FF2B5EF4-FFF2-40B4-BE49-F238E27FC236}">
                <a16:creationId xmlns:a16="http://schemas.microsoft.com/office/drawing/2014/main" id="{C93DE741-0AAC-074C-8F56-5476C1B88B68}"/>
              </a:ext>
            </a:extLst>
          </p:cNvPr>
          <p:cNvCxnSpPr>
            <a:cxnSpLocks/>
            <a:stCxn id="4" idx="0"/>
          </p:cNvCxnSpPr>
          <p:nvPr/>
        </p:nvCxnSpPr>
        <p:spPr>
          <a:xfrm flipV="1">
            <a:off x="2894977" y="2"/>
            <a:ext cx="0" cy="4296876"/>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246" y="3118330"/>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0210" y="2304467"/>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58784" y="169427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5605" y="1108466"/>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764156" y="1458986"/>
            <a:ext cx="7609412" cy="4493538"/>
          </a:xfrm>
          <a:prstGeom prst="rect">
            <a:avLst/>
          </a:prstGeom>
          <a:noFill/>
        </p:spPr>
        <p:txBody>
          <a:bodyPr wrap="square" rtlCol="0">
            <a:spAutoFit/>
          </a:bodyPr>
          <a:lstStyle/>
          <a:p>
            <a:r>
              <a:rPr lang="en-US" sz="2200" b="1" dirty="0"/>
              <a:t>ALL: (The Apostles’ Creed) </a:t>
            </a:r>
            <a:r>
              <a:rPr lang="en-US" sz="2200" dirty="0"/>
              <a:t>I believe in God, the Father Almighty, Creator of heaven and earth.  I believe in Jesus Christ, His only Son, our Lord.  He was conceived by the power of the Holy Spirit and born of the Virgin Mary. He suffered under Pontius Pilate, was crucified, died and was buried. He descended to the dead. On the third day He rose again.  He ascended into heaven, and is seated at the right hand of the Father.  He will come again in glory to judge the living and the dead.  I believe in the Holy Spirit, the Holy Catholic Church, the Communion of Saints, the forgiveness of sins, the resurrection of the body, and life everlasting.  Amen.</a:t>
            </a:r>
          </a:p>
          <a:p>
            <a:r>
              <a:rPr lang="en-US" sz="2200" b="1" dirty="0"/>
              <a:t> </a:t>
            </a:r>
            <a:endParaRPr lang="en-US" sz="2200" dirty="0"/>
          </a:p>
          <a:p>
            <a:endParaRPr lang="en-US" sz="2200" dirty="0"/>
          </a:p>
        </p:txBody>
      </p:sp>
      <p:pic>
        <p:nvPicPr>
          <p:cNvPr id="16" name="Picture 15">
            <a:extLst>
              <a:ext uri="{FF2B5EF4-FFF2-40B4-BE49-F238E27FC236}">
                <a16:creationId xmlns:a16="http://schemas.microsoft.com/office/drawing/2014/main" id="{B4172CF6-890A-F949-A963-EA073DC5BDF6}"/>
              </a:ext>
            </a:extLst>
          </p:cNvPr>
          <p:cNvPicPr>
            <a:picLocks noChangeAspect="1"/>
          </p:cNvPicPr>
          <p:nvPr/>
        </p:nvPicPr>
        <p:blipFill>
          <a:blip r:embed="rId4"/>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79635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170099"/>
          </a:xfrm>
          <a:prstGeom prst="rect">
            <a:avLst/>
          </a:prstGeom>
          <a:noFill/>
        </p:spPr>
        <p:txBody>
          <a:bodyPr wrap="square" rtlCol="0">
            <a:spAutoFit/>
          </a:bodyPr>
          <a:lstStyle/>
          <a:p>
            <a:r>
              <a:rPr lang="en-US" sz="2500" b="1" dirty="0"/>
              <a:t>READER: </a:t>
            </a:r>
            <a:r>
              <a:rPr lang="en-US" sz="2500" dirty="0"/>
              <a:t>Let us imagine the Light of God shining on the poor souls, on our loved ones that we especially pray for and on our intentions that we commend to the Lord through the Immaculate Heart of Mary.</a:t>
            </a:r>
            <a:r>
              <a:rPr lang="en-US" sz="2500" dirty="0">
                <a:effectLst/>
              </a:rPr>
              <a:t>  </a:t>
            </a:r>
            <a:endParaRPr lang="en-US" sz="2500" dirty="0"/>
          </a:p>
          <a:p>
            <a:endParaRPr lang="en-US" sz="2500" b="1" dirty="0"/>
          </a:p>
          <a:p>
            <a:r>
              <a:rPr lang="en-US" sz="2500" b="1" dirty="0"/>
              <a:t>1) ALL:</a:t>
            </a:r>
            <a:r>
              <a:rPr lang="en-US" sz="2500" b="1" i="1" dirty="0"/>
              <a:t> </a:t>
            </a:r>
            <a:r>
              <a:rPr lang="en-US" sz="2500" b="1" dirty="0"/>
              <a:t>Hail Mary…</a:t>
            </a:r>
            <a:r>
              <a:rPr lang="en-US" sz="2500" b="1" i="1" dirty="0"/>
              <a:t> </a:t>
            </a:r>
          </a:p>
          <a:p>
            <a:r>
              <a:rPr lang="en-US" sz="2500" b="1" dirty="0"/>
              <a:t>2)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89C9DB8E-B6E2-6C48-AB7A-241220E2DA67}"/>
              </a:ext>
            </a:extLst>
          </p:cNvPr>
          <p:cNvSpPr/>
          <p:nvPr/>
        </p:nvSpPr>
        <p:spPr>
          <a:xfrm>
            <a:off x="2743891" y="629612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56D751-DDB1-A241-A4F9-15E4136AE768}"/>
              </a:ext>
            </a:extLst>
          </p:cNvPr>
          <p:cNvSpPr txBox="1"/>
          <p:nvPr/>
        </p:nvSpPr>
        <p:spPr>
          <a:xfrm>
            <a:off x="2615729" y="627862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3" name="TextBox 22">
            <a:extLst>
              <a:ext uri="{FF2B5EF4-FFF2-40B4-BE49-F238E27FC236}">
                <a16:creationId xmlns:a16="http://schemas.microsoft.com/office/drawing/2014/main" id="{FF8EE6FD-9F5E-BA47-A591-A2C8BF9745CC}"/>
              </a:ext>
            </a:extLst>
          </p:cNvPr>
          <p:cNvSpPr txBox="1"/>
          <p:nvPr/>
        </p:nvSpPr>
        <p:spPr>
          <a:xfrm>
            <a:off x="2753587"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4" name="Picture 23">
            <a:extLst>
              <a:ext uri="{FF2B5EF4-FFF2-40B4-BE49-F238E27FC236}">
                <a16:creationId xmlns:a16="http://schemas.microsoft.com/office/drawing/2014/main" id="{9DF8EB42-DE49-424C-8BFC-219A4CB2142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7896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10842353" s="0" l="0"/>
                                      </p:by>
                                    </p:animClr>
                                    <p:animClr clrSpc="hsl" dir="cw">
                                      <p:cBhvr>
                                        <p:cTn id="7" dur="500" fill="hold"/>
                                        <p:tgtEl>
                                          <p:spTgt spid="11"/>
                                        </p:tgtEl>
                                        <p:attrNameLst>
                                          <p:attrName>fillcolor</p:attrName>
                                        </p:attrNameLst>
                                      </p:cBhvr>
                                      <p:by>
                                        <p:hsl h="10842353" s="0" l="0"/>
                                      </p:by>
                                    </p:animClr>
                                    <p:animClr clrSpc="hsl" dir="cw">
                                      <p:cBhvr>
                                        <p:cTn id="8" dur="500" fill="hold"/>
                                        <p:tgtEl>
                                          <p:spTgt spid="11"/>
                                        </p:tgtEl>
                                        <p:attrNameLst>
                                          <p:attrName>stroke.color</p:attrName>
                                        </p:attrNameLst>
                                      </p:cBhvr>
                                      <p:by>
                                        <p:hsl h="10842353"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2"/>
                                        </p:tgtEl>
                                        <p:attrNameLst>
                                          <p:attrName>style.color</p:attrName>
                                        </p:attrNameLst>
                                      </p:cBhvr>
                                      <p:by>
                                        <p:hsl h="10842353" s="0" l="0"/>
                                      </p:by>
                                    </p:animClr>
                                    <p:animClr clrSpc="hsl" dir="cw">
                                      <p:cBhvr>
                                        <p:cTn id="14" dur="500" fill="hold"/>
                                        <p:tgtEl>
                                          <p:spTgt spid="12"/>
                                        </p:tgtEl>
                                        <p:attrNameLst>
                                          <p:attrName>fillcolor</p:attrName>
                                        </p:attrNameLst>
                                      </p:cBhvr>
                                      <p:by>
                                        <p:hsl h="10842353" s="0" l="0"/>
                                      </p:by>
                                    </p:animClr>
                                    <p:animClr clrSpc="hsl" dir="cw">
                                      <p:cBhvr>
                                        <p:cTn id="15" dur="500" fill="hold"/>
                                        <p:tgtEl>
                                          <p:spTgt spid="12"/>
                                        </p:tgtEl>
                                        <p:attrNameLst>
                                          <p:attrName>stroke.color</p:attrName>
                                        </p:attrNameLst>
                                      </p:cBhvr>
                                      <p:by>
                                        <p:hsl h="10842353" s="0" l="0"/>
                                      </p:by>
                                    </p:animClr>
                                    <p:set>
                                      <p:cBhvr>
                                        <p:cTn id="1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554819"/>
          </a:xfrm>
          <a:prstGeom prst="rect">
            <a:avLst/>
          </a:prstGeom>
          <a:noFill/>
        </p:spPr>
        <p:txBody>
          <a:bodyPr wrap="square" rtlCol="0">
            <a:spAutoFit/>
          </a:bodyPr>
          <a:lstStyle/>
          <a:p>
            <a:r>
              <a:rPr lang="en-US" sz="2500" b="1" dirty="0"/>
              <a:t>READER: </a:t>
            </a:r>
            <a:r>
              <a:rPr lang="en-US" sz="2500" dirty="0"/>
              <a:t>We see the light of Mary’s army shining on Purgatory.  On the First Saturday of the month as promised the Blessed Mother Mary together with her angels brings up the souls being interceded for, especially those close to her Cenacle.  The heavens rejoice in welcome.</a:t>
            </a:r>
          </a:p>
          <a:p>
            <a:r>
              <a:rPr lang="en-US" sz="2500" dirty="0">
                <a:effectLst/>
              </a:rPr>
              <a:t>  </a:t>
            </a:r>
            <a:endParaRPr lang="en-US" sz="2500" b="1" dirty="0"/>
          </a:p>
          <a:p>
            <a:r>
              <a:rPr lang="en-US" sz="2500" b="1" dirty="0"/>
              <a:t>3) ALL:</a:t>
            </a:r>
            <a:r>
              <a:rPr lang="en-US" sz="2500" b="1" i="1" dirty="0"/>
              <a:t> </a:t>
            </a:r>
            <a:r>
              <a:rPr lang="en-US" sz="2500" b="1" dirty="0"/>
              <a:t>Hail Mary…</a:t>
            </a:r>
            <a:r>
              <a:rPr lang="en-US" sz="2500" b="1" i="1" dirty="0"/>
              <a:t> </a:t>
            </a:r>
          </a:p>
          <a:p>
            <a:r>
              <a:rPr lang="en-US" sz="2500" b="1" dirty="0"/>
              <a:t>4)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4D83B9DB-DC71-6841-8680-A6FB152BF334}"/>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C2AE1A8-B41C-D54E-BBE7-0704E586F713}"/>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2" name="TextBox 21">
            <a:extLst>
              <a:ext uri="{FF2B5EF4-FFF2-40B4-BE49-F238E27FC236}">
                <a16:creationId xmlns:a16="http://schemas.microsoft.com/office/drawing/2014/main" id="{627A4F36-67EC-E14D-B118-427F4C58ABC4}"/>
              </a:ext>
            </a:extLst>
          </p:cNvPr>
          <p:cNvSpPr txBox="1"/>
          <p:nvPr/>
        </p:nvSpPr>
        <p:spPr>
          <a:xfrm>
            <a:off x="2753587" y="449705"/>
            <a:ext cx="357946"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3" name="Picture 22">
            <a:extLst>
              <a:ext uri="{FF2B5EF4-FFF2-40B4-BE49-F238E27FC236}">
                <a16:creationId xmlns:a16="http://schemas.microsoft.com/office/drawing/2014/main" id="{E4C602B0-0087-CB47-B59A-F8A38E24DCF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9764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10842353" s="0" l="0"/>
                                      </p:by>
                                    </p:animClr>
                                    <p:animClr clrSpc="hsl" dir="cw">
                                      <p:cBhvr>
                                        <p:cTn id="7" dur="500" fill="hold"/>
                                        <p:tgtEl>
                                          <p:spTgt spid="13"/>
                                        </p:tgtEl>
                                        <p:attrNameLst>
                                          <p:attrName>fillcolor</p:attrName>
                                        </p:attrNameLst>
                                      </p:cBhvr>
                                      <p:by>
                                        <p:hsl h="10842353" s="0" l="0"/>
                                      </p:by>
                                    </p:animClr>
                                    <p:animClr clrSpc="hsl" dir="cw">
                                      <p:cBhvr>
                                        <p:cTn id="8" dur="500" fill="hold"/>
                                        <p:tgtEl>
                                          <p:spTgt spid="13"/>
                                        </p:tgtEl>
                                        <p:attrNameLst>
                                          <p:attrName>stroke.color</p:attrName>
                                        </p:attrNameLst>
                                      </p:cBhvr>
                                      <p:by>
                                        <p:hsl h="10842353"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5"/>
                                        </p:tgtEl>
                                        <p:attrNameLst>
                                          <p:attrName>style.color</p:attrName>
                                        </p:attrNameLst>
                                      </p:cBhvr>
                                      <p:by>
                                        <p:hsl h="10842353" s="0" l="0"/>
                                      </p:by>
                                    </p:animClr>
                                    <p:animClr clrSpc="hsl" dir="cw">
                                      <p:cBhvr>
                                        <p:cTn id="14" dur="500" fill="hold"/>
                                        <p:tgtEl>
                                          <p:spTgt spid="15"/>
                                        </p:tgtEl>
                                        <p:attrNameLst>
                                          <p:attrName>fillcolor</p:attrName>
                                        </p:attrNameLst>
                                      </p:cBhvr>
                                      <p:by>
                                        <p:hsl h="10842353" s="0" l="0"/>
                                      </p:by>
                                    </p:animClr>
                                    <p:animClr clrSpc="hsl" dir="cw">
                                      <p:cBhvr>
                                        <p:cTn id="15" dur="500" fill="hold"/>
                                        <p:tgtEl>
                                          <p:spTgt spid="15"/>
                                        </p:tgtEl>
                                        <p:attrNameLst>
                                          <p:attrName>stroke.color</p:attrName>
                                        </p:attrNameLst>
                                      </p:cBhvr>
                                      <p:by>
                                        <p:hsl h="10842353" s="0" l="0"/>
                                      </p:by>
                                    </p:animClr>
                                    <p:set>
                                      <p:cBhvr>
                                        <p:cTn id="1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3170099"/>
          </a:xfrm>
          <a:prstGeom prst="rect">
            <a:avLst/>
          </a:prstGeom>
          <a:noFill/>
        </p:spPr>
        <p:txBody>
          <a:bodyPr wrap="square" rtlCol="0">
            <a:spAutoFit/>
          </a:bodyPr>
          <a:lstStyle/>
          <a:p>
            <a:r>
              <a:rPr lang="en-US" sz="2500" b="1" dirty="0"/>
              <a:t>READER: </a:t>
            </a:r>
            <a:r>
              <a:rPr lang="en-US" sz="2500" dirty="0"/>
              <a:t>Our petitions are lifted up before the throne of God.  The Light from the Presence of God shines over our petitions to purify our Intentions through the Immaculate Heart of Mary in accordance with the Plan of God.</a:t>
            </a:r>
            <a:r>
              <a:rPr lang="en-US" sz="2500" dirty="0">
                <a:effectLst/>
              </a:rPr>
              <a:t> </a:t>
            </a:r>
          </a:p>
          <a:p>
            <a:endParaRPr lang="en-US" sz="2500" b="1" dirty="0"/>
          </a:p>
          <a:p>
            <a:r>
              <a:rPr lang="en-US" sz="2500" b="1" dirty="0"/>
              <a:t>5) ALL:</a:t>
            </a:r>
            <a:r>
              <a:rPr lang="en-US" sz="2500" b="1" i="1" dirty="0"/>
              <a:t> </a:t>
            </a:r>
            <a:r>
              <a:rPr lang="en-US" sz="2500" b="1" dirty="0"/>
              <a:t>Hail Mary…</a:t>
            </a:r>
            <a:r>
              <a:rPr lang="en-US" sz="2500" b="1" i="1" dirty="0"/>
              <a:t> </a:t>
            </a:r>
          </a:p>
          <a:p>
            <a:r>
              <a:rPr lang="en-US" sz="2500" b="1" dirty="0"/>
              <a:t>6)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3E743967-E6AF-8343-B3E9-885029BB0688}"/>
              </a:ext>
            </a:extLst>
          </p:cNvPr>
          <p:cNvSpPr txBox="1"/>
          <p:nvPr/>
        </p:nvSpPr>
        <p:spPr>
          <a:xfrm>
            <a:off x="2753587"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4" name="Picture 23">
            <a:extLst>
              <a:ext uri="{FF2B5EF4-FFF2-40B4-BE49-F238E27FC236}">
                <a16:creationId xmlns:a16="http://schemas.microsoft.com/office/drawing/2014/main" id="{C50A60CE-C05B-1148-93DA-AC6C2E2A3F7D}"/>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6243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10842353" s="0" l="0"/>
                                      </p:by>
                                    </p:animClr>
                                    <p:animClr clrSpc="hsl" dir="cw">
                                      <p:cBhvr>
                                        <p:cTn id="7" dur="500" fill="hold"/>
                                        <p:tgtEl>
                                          <p:spTgt spid="16"/>
                                        </p:tgtEl>
                                        <p:attrNameLst>
                                          <p:attrName>fillcolor</p:attrName>
                                        </p:attrNameLst>
                                      </p:cBhvr>
                                      <p:by>
                                        <p:hsl h="10842353" s="0" l="0"/>
                                      </p:by>
                                    </p:animClr>
                                    <p:animClr clrSpc="hsl" dir="cw">
                                      <p:cBhvr>
                                        <p:cTn id="8" dur="500" fill="hold"/>
                                        <p:tgtEl>
                                          <p:spTgt spid="16"/>
                                        </p:tgtEl>
                                        <p:attrNameLst>
                                          <p:attrName>stroke.color</p:attrName>
                                        </p:attrNameLst>
                                      </p:cBhvr>
                                      <p:by>
                                        <p:hsl h="10842353"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7"/>
                                        </p:tgtEl>
                                        <p:attrNameLst>
                                          <p:attrName>style.color</p:attrName>
                                        </p:attrNameLst>
                                      </p:cBhvr>
                                      <p:by>
                                        <p:hsl h="10842353" s="0" l="0"/>
                                      </p:by>
                                    </p:animClr>
                                    <p:animClr clrSpc="hsl" dir="cw">
                                      <p:cBhvr>
                                        <p:cTn id="14" dur="500" fill="hold"/>
                                        <p:tgtEl>
                                          <p:spTgt spid="17"/>
                                        </p:tgtEl>
                                        <p:attrNameLst>
                                          <p:attrName>fillcolor</p:attrName>
                                        </p:attrNameLst>
                                      </p:cBhvr>
                                      <p:by>
                                        <p:hsl h="10842353" s="0" l="0"/>
                                      </p:by>
                                    </p:animClr>
                                    <p:animClr clrSpc="hsl" dir="cw">
                                      <p:cBhvr>
                                        <p:cTn id="15" dur="500" fill="hold"/>
                                        <p:tgtEl>
                                          <p:spTgt spid="17"/>
                                        </p:tgtEl>
                                        <p:attrNameLst>
                                          <p:attrName>stroke.color</p:attrName>
                                        </p:attrNameLst>
                                      </p:cBhvr>
                                      <p:by>
                                        <p:hsl h="10842353" s="0" l="0"/>
                                      </p:by>
                                    </p:animClr>
                                    <p:set>
                                      <p:cBhvr>
                                        <p:cTn id="16"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2400657"/>
          </a:xfrm>
          <a:prstGeom prst="rect">
            <a:avLst/>
          </a:prstGeom>
          <a:noFill/>
        </p:spPr>
        <p:txBody>
          <a:bodyPr wrap="square" rtlCol="0">
            <a:spAutoFit/>
          </a:bodyPr>
          <a:lstStyle/>
          <a:p>
            <a:r>
              <a:rPr lang="en-US" sz="2500" b="1" dirty="0"/>
              <a:t>READER: </a:t>
            </a:r>
            <a:r>
              <a:rPr lang="en-US" sz="2500" dirty="0"/>
              <a:t>St. Michael and the angels, St. Joseph and all the Saints join our Mother in interceding for our intentions.</a:t>
            </a:r>
            <a:r>
              <a:rPr lang="en-US" sz="2500" dirty="0">
                <a:effectLst/>
              </a:rPr>
              <a:t> </a:t>
            </a:r>
          </a:p>
          <a:p>
            <a:endParaRPr lang="en-US" sz="2500" b="1" dirty="0"/>
          </a:p>
          <a:p>
            <a:r>
              <a:rPr lang="en-US" sz="2500" b="1" dirty="0"/>
              <a:t>7) ALL:</a:t>
            </a:r>
            <a:r>
              <a:rPr lang="en-US" sz="2500" b="1" i="1" dirty="0"/>
              <a:t> </a:t>
            </a:r>
            <a:r>
              <a:rPr lang="en-US" sz="2500" b="1" dirty="0"/>
              <a:t>Hail Mary…</a:t>
            </a:r>
            <a:r>
              <a:rPr lang="en-US" sz="2500" b="1" i="1" dirty="0"/>
              <a:t> </a:t>
            </a:r>
          </a:p>
          <a:p>
            <a:r>
              <a:rPr lang="en-US" sz="2500" b="1" dirty="0"/>
              <a:t>8)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15729" y="629361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EC8C9E8C-0293-CF45-844C-2897A3EFF3F8}"/>
              </a:ext>
            </a:extLst>
          </p:cNvPr>
          <p:cNvSpPr txBox="1"/>
          <p:nvPr/>
        </p:nvSpPr>
        <p:spPr>
          <a:xfrm>
            <a:off x="2753587"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4" name="Picture 23">
            <a:extLst>
              <a:ext uri="{FF2B5EF4-FFF2-40B4-BE49-F238E27FC236}">
                <a16:creationId xmlns:a16="http://schemas.microsoft.com/office/drawing/2014/main" id="{E3E5D011-CD59-214D-AF91-A6BB2AC13EB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7179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10842353" s="0" l="0"/>
                                      </p:by>
                                    </p:animClr>
                                    <p:animClr clrSpc="hsl" dir="cw">
                                      <p:cBhvr>
                                        <p:cTn id="7" dur="500" fill="hold"/>
                                        <p:tgtEl>
                                          <p:spTgt spid="18"/>
                                        </p:tgtEl>
                                        <p:attrNameLst>
                                          <p:attrName>fillcolor</p:attrName>
                                        </p:attrNameLst>
                                      </p:cBhvr>
                                      <p:by>
                                        <p:hsl h="10842353" s="0" l="0"/>
                                      </p:by>
                                    </p:animClr>
                                    <p:animClr clrSpc="hsl" dir="cw">
                                      <p:cBhvr>
                                        <p:cTn id="8" dur="500" fill="hold"/>
                                        <p:tgtEl>
                                          <p:spTgt spid="18"/>
                                        </p:tgtEl>
                                        <p:attrNameLst>
                                          <p:attrName>stroke.color</p:attrName>
                                        </p:attrNameLst>
                                      </p:cBhvr>
                                      <p:by>
                                        <p:hsl h="10842353" s="0" l="0"/>
                                      </p:by>
                                    </p:animClr>
                                    <p:set>
                                      <p:cBhvr>
                                        <p:cTn id="9" dur="500" fill="hold"/>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9"/>
                                        </p:tgtEl>
                                        <p:attrNameLst>
                                          <p:attrName>style.color</p:attrName>
                                        </p:attrNameLst>
                                      </p:cBhvr>
                                      <p:by>
                                        <p:hsl h="10842353" s="0" l="0"/>
                                      </p:by>
                                    </p:animClr>
                                    <p:animClr clrSpc="hsl" dir="cw">
                                      <p:cBhvr>
                                        <p:cTn id="14" dur="500" fill="hold"/>
                                        <p:tgtEl>
                                          <p:spTgt spid="19"/>
                                        </p:tgtEl>
                                        <p:attrNameLst>
                                          <p:attrName>fillcolor</p:attrName>
                                        </p:attrNameLst>
                                      </p:cBhvr>
                                      <p:by>
                                        <p:hsl h="10842353" s="0" l="0"/>
                                      </p:by>
                                    </p:animClr>
                                    <p:animClr clrSpc="hsl" dir="cw">
                                      <p:cBhvr>
                                        <p:cTn id="15" dur="500" fill="hold"/>
                                        <p:tgtEl>
                                          <p:spTgt spid="19"/>
                                        </p:tgtEl>
                                        <p:attrNameLst>
                                          <p:attrName>stroke.color</p:attrName>
                                        </p:attrNameLst>
                                      </p:cBhvr>
                                      <p:by>
                                        <p:hsl h="10842353" s="0" l="0"/>
                                      </p:by>
                                    </p:animClr>
                                    <p:set>
                                      <p:cBhvr>
                                        <p:cTn id="1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138773"/>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endParaRPr lang="en-US" sz="20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957777"/>
            <a:ext cx="8609974" cy="5755422"/>
          </a:xfrm>
          <a:prstGeom prst="rect">
            <a:avLst/>
          </a:prstGeom>
          <a:noFill/>
        </p:spPr>
        <p:txBody>
          <a:bodyPr wrap="square" rtlCol="0">
            <a:spAutoFit/>
          </a:bodyPr>
          <a:lstStyle/>
          <a:p>
            <a:r>
              <a:rPr lang="en-US" sz="2500" b="1" dirty="0"/>
              <a:t>READER: </a:t>
            </a:r>
            <a:r>
              <a:rPr lang="en-US" sz="2500" dirty="0"/>
              <a:t>We praise and thank You, O Most Holy Trinity, for Your Graces and Mercy upon the Poor Souls in Purgatory and upon our petitions which we lifted up to You.  Thank You for hearing our prayers.</a:t>
            </a:r>
            <a:r>
              <a:rPr lang="en-US" sz="2500" dirty="0">
                <a:effectLst/>
              </a:rPr>
              <a:t> </a:t>
            </a:r>
          </a:p>
          <a:p>
            <a:endParaRPr lang="en-US" sz="2500" b="1" dirty="0"/>
          </a:p>
          <a:p>
            <a:r>
              <a:rPr lang="en-US" sz="2500" b="1" dirty="0"/>
              <a:t>9) ALL:</a:t>
            </a:r>
            <a:r>
              <a:rPr lang="en-US" sz="2500" b="1" i="1" dirty="0"/>
              <a:t> </a:t>
            </a:r>
            <a:r>
              <a:rPr lang="en-US" sz="2500" b="1" dirty="0"/>
              <a:t>Hail Mary…</a:t>
            </a:r>
            <a:r>
              <a:rPr lang="en-US" sz="2500" b="1" i="1" dirty="0"/>
              <a:t> </a:t>
            </a:r>
          </a:p>
          <a:p>
            <a:r>
              <a:rPr lang="en-US" sz="2500" b="1" dirty="0"/>
              <a:t>10) ALL:</a:t>
            </a:r>
            <a:r>
              <a:rPr lang="en-US" sz="2500" b="1" i="1" dirty="0"/>
              <a:t> </a:t>
            </a:r>
            <a:r>
              <a:rPr lang="en-US" sz="2500" b="1" dirty="0"/>
              <a:t>Hail Mary…</a:t>
            </a:r>
            <a:r>
              <a:rPr lang="en-US" sz="2500" b="1" i="1" dirty="0"/>
              <a:t> </a:t>
            </a:r>
            <a:endParaRPr lang="en-US" sz="2500" dirty="0"/>
          </a:p>
          <a:p>
            <a:endParaRPr lang="en-US" sz="2500" dirty="0"/>
          </a:p>
          <a:p>
            <a:r>
              <a:rPr lang="en-US" sz="2500" b="1" dirty="0"/>
              <a:t>READER: </a:t>
            </a:r>
            <a:r>
              <a:rPr lang="en-US" sz="2500" dirty="0"/>
              <a:t>All these we ask of You, O Father, in the name of Jesus of Nazareth in union with the Holy Spirit.</a:t>
            </a:r>
            <a:r>
              <a:rPr lang="en-US" sz="2500" dirty="0">
                <a:effectLst/>
              </a:rPr>
              <a:t> </a:t>
            </a:r>
          </a:p>
          <a:p>
            <a:endParaRPr lang="en-US" sz="2500" b="1" dirty="0"/>
          </a:p>
          <a:p>
            <a:r>
              <a:rPr lang="en-US" sz="2500" b="1" dirty="0"/>
              <a:t>ALL: Glory be….</a:t>
            </a:r>
            <a:endParaRPr lang="en-US" sz="2500" dirty="0"/>
          </a:p>
          <a:p>
            <a:r>
              <a:rPr lang="en-US" b="1" dirty="0"/>
              <a:t> </a:t>
            </a:r>
            <a:endParaRPr lang="en-US"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8"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1DAF9A75-DFD8-714A-8E09-E7F475E4C922}"/>
              </a:ext>
            </a:extLst>
          </p:cNvPr>
          <p:cNvSpPr txBox="1"/>
          <p:nvPr/>
        </p:nvSpPr>
        <p:spPr>
          <a:xfrm>
            <a:off x="2737258"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4" name="Picture 23">
            <a:extLst>
              <a:ext uri="{FF2B5EF4-FFF2-40B4-BE49-F238E27FC236}">
                <a16:creationId xmlns:a16="http://schemas.microsoft.com/office/drawing/2014/main" id="{9C107E13-DB11-6447-A413-EBBADA3707AB}"/>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41880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0"/>
                                        </p:tgtEl>
                                        <p:attrNameLst>
                                          <p:attrName>style.color</p:attrName>
                                        </p:attrNameLst>
                                      </p:cBhvr>
                                      <p:by>
                                        <p:hsl h="10842353" s="0" l="0"/>
                                      </p:by>
                                    </p:animClr>
                                    <p:animClr clrSpc="hsl" dir="cw">
                                      <p:cBhvr>
                                        <p:cTn id="7" dur="500" fill="hold"/>
                                        <p:tgtEl>
                                          <p:spTgt spid="20"/>
                                        </p:tgtEl>
                                        <p:attrNameLst>
                                          <p:attrName>fillcolor</p:attrName>
                                        </p:attrNameLst>
                                      </p:cBhvr>
                                      <p:by>
                                        <p:hsl h="10842353" s="0" l="0"/>
                                      </p:by>
                                    </p:animClr>
                                    <p:animClr clrSpc="hsl" dir="cw">
                                      <p:cBhvr>
                                        <p:cTn id="8" dur="500" fill="hold"/>
                                        <p:tgtEl>
                                          <p:spTgt spid="20"/>
                                        </p:tgtEl>
                                        <p:attrNameLst>
                                          <p:attrName>stroke.color</p:attrName>
                                        </p:attrNameLst>
                                      </p:cBhvr>
                                      <p:by>
                                        <p:hsl h="10842353"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2"/>
                                        </p:tgtEl>
                                        <p:attrNameLst>
                                          <p:attrName>style.color</p:attrName>
                                        </p:attrNameLst>
                                      </p:cBhvr>
                                      <p:by>
                                        <p:hsl h="10842353" s="0" l="0"/>
                                      </p:by>
                                    </p:animClr>
                                    <p:animClr clrSpc="hsl" dir="cw">
                                      <p:cBhvr>
                                        <p:cTn id="14" dur="500" fill="hold"/>
                                        <p:tgtEl>
                                          <p:spTgt spid="22"/>
                                        </p:tgtEl>
                                        <p:attrNameLst>
                                          <p:attrName>fillcolor</p:attrName>
                                        </p:attrNameLst>
                                      </p:cBhvr>
                                      <p:by>
                                        <p:hsl h="10842353" s="0" l="0"/>
                                      </p:by>
                                    </p:animClr>
                                    <p:animClr clrSpc="hsl" dir="cw">
                                      <p:cBhvr>
                                        <p:cTn id="15" dur="500" fill="hold"/>
                                        <p:tgtEl>
                                          <p:spTgt spid="22"/>
                                        </p:tgtEl>
                                        <p:attrNameLst>
                                          <p:attrName>stroke.color</p:attrName>
                                        </p:attrNameLst>
                                      </p:cBhvr>
                                      <p:by>
                                        <p:hsl h="10842353" s="0" l="0"/>
                                      </p:by>
                                    </p:animClr>
                                    <p:set>
                                      <p:cBhvr>
                                        <p:cTn id="16"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1261884"/>
          </a:xfrm>
          <a:prstGeom prst="rect">
            <a:avLst/>
          </a:prstGeom>
          <a:noFill/>
        </p:spPr>
        <p:txBody>
          <a:bodyPr wrap="square" rtlCol="0">
            <a:spAutoFit/>
          </a:bodyPr>
          <a:lstStyle/>
          <a:p>
            <a:pPr algn="ctr"/>
            <a:r>
              <a:rPr lang="en-US" sz="2800" b="1" dirty="0"/>
              <a:t>THE FIFTH MYSTERIES</a:t>
            </a:r>
            <a:endParaRPr lang="en-US" sz="2800" dirty="0"/>
          </a:p>
          <a:p>
            <a:pPr algn="ctr"/>
            <a:r>
              <a:rPr lang="en-US" sz="2000" b="1" dirty="0"/>
              <a:t>(For our Personal Intentions and the Poor Souls in Purgatory</a:t>
            </a:r>
            <a:r>
              <a:rPr lang="en-US" sz="2800" b="1" dirty="0"/>
              <a:t>)</a:t>
            </a:r>
            <a:endParaRPr lang="en-US" sz="2800" dirty="0"/>
          </a:p>
          <a:p>
            <a:pPr algn="ct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40415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1" name="Oval 10">
            <a:extLst>
              <a:ext uri="{FF2B5EF4-FFF2-40B4-BE49-F238E27FC236}">
                <a16:creationId xmlns:a16="http://schemas.microsoft.com/office/drawing/2014/main" id="{8CB39E92-6293-EF42-9189-E99A5EAEB1F2}"/>
              </a:ext>
            </a:extLst>
          </p:cNvPr>
          <p:cNvSpPr/>
          <p:nvPr/>
        </p:nvSpPr>
        <p:spPr>
          <a:xfrm>
            <a:off x="2743891" y="117741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5495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30336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6186309"/>
          </a:xfrm>
          <a:prstGeom prst="rect">
            <a:avLst/>
          </a:prstGeom>
          <a:noFill/>
        </p:spPr>
        <p:txBody>
          <a:bodyPr wrap="square" rtlCol="0">
            <a:spAutoFit/>
          </a:bodyPr>
          <a:lstStyle/>
          <a:p>
            <a:r>
              <a:rPr lang="en-US" sz="2200" b="1" dirty="0"/>
              <a:t>READER: </a:t>
            </a:r>
            <a:r>
              <a:rPr lang="en-US" sz="2200" dirty="0"/>
              <a:t>Let us contemplate Jesus hanging on the cross with blood poured on the poor souls, and blessing our petitions.</a:t>
            </a:r>
          </a:p>
          <a:p>
            <a:r>
              <a:rPr lang="en-US" sz="2200" b="1" dirty="0"/>
              <a:t> </a:t>
            </a:r>
            <a:endParaRPr lang="en-US" sz="2200" dirty="0"/>
          </a:p>
          <a:p>
            <a:r>
              <a:rPr lang="en-US" sz="2200" b="1" dirty="0"/>
              <a:t>ALL: </a:t>
            </a:r>
            <a:r>
              <a:rPr lang="en-US" sz="2200" dirty="0"/>
              <a:t>O my Jesus, forgive us our sins, save us from the fires of hell. Lead all souls to heaven, especially those who most need your Mercy.</a:t>
            </a:r>
          </a:p>
          <a:p>
            <a:r>
              <a:rPr lang="en-US" sz="2200" b="1" dirty="0"/>
              <a:t> </a:t>
            </a:r>
            <a:endParaRPr lang="en-US" sz="2200" dirty="0"/>
          </a:p>
          <a:p>
            <a:r>
              <a:rPr lang="en-US" sz="2200" b="1" dirty="0"/>
              <a:t>READER: </a:t>
            </a:r>
            <a:r>
              <a:rPr lang="en-US" sz="2200" dirty="0"/>
              <a:t>O Mary, Queen of Peace.</a:t>
            </a:r>
          </a:p>
          <a:p>
            <a:r>
              <a:rPr lang="en-US" sz="2200" b="1" dirty="0"/>
              <a:t> </a:t>
            </a:r>
            <a:endParaRPr lang="en-US" sz="2200" dirty="0"/>
          </a:p>
          <a:p>
            <a:r>
              <a:rPr lang="en-US" sz="2200" b="1" dirty="0"/>
              <a:t>ALL: </a:t>
            </a:r>
            <a:r>
              <a:rPr lang="en-US" sz="2200" dirty="0"/>
              <a:t>Pray for us</a:t>
            </a:r>
          </a:p>
          <a:p>
            <a:r>
              <a:rPr lang="en-US" sz="2200" b="1" dirty="0"/>
              <a:t> </a:t>
            </a:r>
            <a:endParaRPr lang="en-US" sz="2200" dirty="0"/>
          </a:p>
          <a:p>
            <a:r>
              <a:rPr lang="en-US" sz="2200" b="1" dirty="0"/>
              <a:t>READER: </a:t>
            </a:r>
            <a:r>
              <a:rPr lang="en-US" sz="2200" dirty="0"/>
              <a:t>Let us go back to the throne of Heaven and be soaked with the entire splendor of the Light of God. Let us feel the presence of the Most Blessed Trinity, Father, Son and Holy Spirit within us.  With them is the whole throne of Heaven, with Mother Mary, St.  Michael the Archangel and all the choirs of angels, St. Joseph and all the saints, and all of us who are in Cenacle.</a:t>
            </a:r>
          </a:p>
          <a:p>
            <a:endParaRPr lang="en-US" sz="2200" dirty="0"/>
          </a:p>
          <a:p>
            <a:endParaRPr lang="en-US" sz="22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53631"/>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467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8020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60314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80683"/>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49235"/>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2" name="Oval 21">
            <a:extLst>
              <a:ext uri="{FF2B5EF4-FFF2-40B4-BE49-F238E27FC236}">
                <a16:creationId xmlns:a16="http://schemas.microsoft.com/office/drawing/2014/main" id="{55649F86-7395-F140-BAEA-9EEEFD1A16B6}"/>
              </a:ext>
            </a:extLst>
          </p:cNvPr>
          <p:cNvSpPr/>
          <p:nvPr/>
        </p:nvSpPr>
        <p:spPr>
          <a:xfrm>
            <a:off x="2743891" y="6294972"/>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01DEDE3-6875-594A-9831-5437C9BB5781}"/>
              </a:ext>
            </a:extLst>
          </p:cNvPr>
          <p:cNvSpPr txBox="1"/>
          <p:nvPr/>
        </p:nvSpPr>
        <p:spPr>
          <a:xfrm>
            <a:off x="2637708" y="6292093"/>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sp>
        <p:nvSpPr>
          <p:cNvPr id="21" name="TextBox 20">
            <a:extLst>
              <a:ext uri="{FF2B5EF4-FFF2-40B4-BE49-F238E27FC236}">
                <a16:creationId xmlns:a16="http://schemas.microsoft.com/office/drawing/2014/main" id="{C4565855-024F-FA4D-BCC1-A70C1DBFAB40}"/>
              </a:ext>
            </a:extLst>
          </p:cNvPr>
          <p:cNvSpPr txBox="1"/>
          <p:nvPr/>
        </p:nvSpPr>
        <p:spPr>
          <a:xfrm>
            <a:off x="2737258" y="449705"/>
            <a:ext cx="457200" cy="400110"/>
          </a:xfrm>
          <a:prstGeom prst="rect">
            <a:avLst/>
          </a:prstGeom>
          <a:noFill/>
        </p:spPr>
        <p:txBody>
          <a:bodyPr wrap="square" rtlCol="0">
            <a:spAutoFit/>
          </a:bodyPr>
          <a:lstStyle/>
          <a:p>
            <a:r>
              <a:rPr lang="en-US" sz="2000" dirty="0">
                <a:solidFill>
                  <a:schemeClr val="tx1">
                    <a:lumMod val="65000"/>
                    <a:lumOff val="35000"/>
                  </a:schemeClr>
                </a:solidFill>
              </a:rPr>
              <a:t>V</a:t>
            </a:r>
          </a:p>
        </p:txBody>
      </p:sp>
      <p:pic>
        <p:nvPicPr>
          <p:cNvPr id="24" name="Picture 23">
            <a:extLst>
              <a:ext uri="{FF2B5EF4-FFF2-40B4-BE49-F238E27FC236}">
                <a16:creationId xmlns:a16="http://schemas.microsoft.com/office/drawing/2014/main" id="{D2C5D882-4517-6F45-B790-BCDCE1021822}"/>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8597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14" name="TextBox 13">
            <a:extLst>
              <a:ext uri="{FF2B5EF4-FFF2-40B4-BE49-F238E27FC236}">
                <a16:creationId xmlns:a16="http://schemas.microsoft.com/office/drawing/2014/main" id="{76891D4E-C52E-4F42-8D56-82A4F08E8033}"/>
              </a:ext>
            </a:extLst>
          </p:cNvPr>
          <p:cNvSpPr txBox="1"/>
          <p:nvPr/>
        </p:nvSpPr>
        <p:spPr>
          <a:xfrm>
            <a:off x="3474720" y="613003"/>
            <a:ext cx="8609974" cy="5847755"/>
          </a:xfrm>
          <a:prstGeom prst="rect">
            <a:avLst/>
          </a:prstGeom>
          <a:noFill/>
        </p:spPr>
        <p:txBody>
          <a:bodyPr wrap="square" rtlCol="0">
            <a:spAutoFit/>
          </a:bodyPr>
          <a:lstStyle/>
          <a:p>
            <a:r>
              <a:rPr lang="en-US" sz="2200" b="1" dirty="0"/>
              <a:t>ALL: HAIL HOLY QUEEN…</a:t>
            </a:r>
          </a:p>
          <a:p>
            <a:r>
              <a:rPr lang="en-US" sz="2200" dirty="0"/>
              <a:t>Hail, Holy Queen, Mother of Mercy, Hail, our life, our sweetness and our hope. To thee do we cry, poor banished children of Eve. To thee do we send up our sighs, mourning and weeping in this valley of tears. Turn, then, most gracious Advocate, thine eyes of mercy towards us. And after this our exile show unto us the blessed fruit of thy womb, Jesus, O clement, O loving, O sweet, Virgin Mary.</a:t>
            </a:r>
          </a:p>
          <a:p>
            <a:r>
              <a:rPr lang="en-US" sz="2200" b="1" dirty="0"/>
              <a:t> </a:t>
            </a:r>
            <a:endParaRPr lang="en-US" sz="2200" dirty="0"/>
          </a:p>
          <a:p>
            <a:r>
              <a:rPr lang="en-US" sz="2200" b="1" dirty="0"/>
              <a:t>READER: </a:t>
            </a:r>
            <a:r>
              <a:rPr lang="en-US" sz="2200" dirty="0"/>
              <a:t>Pray for us, O Holy Mother of God.</a:t>
            </a:r>
          </a:p>
          <a:p>
            <a:r>
              <a:rPr lang="en-US" sz="2200" b="1" dirty="0"/>
              <a:t> </a:t>
            </a:r>
            <a:endParaRPr lang="en-US" sz="2200" dirty="0"/>
          </a:p>
          <a:p>
            <a:r>
              <a:rPr lang="en-US" sz="2200" b="1" dirty="0"/>
              <a:t>ALL: </a:t>
            </a:r>
            <a:r>
              <a:rPr lang="en-US" sz="2200" dirty="0"/>
              <a:t>That we may be made worthy of the promises of Christ.</a:t>
            </a:r>
          </a:p>
          <a:p>
            <a:r>
              <a:rPr lang="en-US" sz="2200" b="1" dirty="0"/>
              <a:t> </a:t>
            </a:r>
            <a:endParaRPr lang="en-US" sz="2200" dirty="0"/>
          </a:p>
          <a:p>
            <a:r>
              <a:rPr lang="en-US" sz="2200" b="1" dirty="0"/>
              <a:t>ALL: (Let us pray)</a:t>
            </a:r>
            <a:r>
              <a:rPr lang="en-US" sz="2200" dirty="0"/>
              <a:t> O God, whose only Begotten Son, by His life, death   and resurrection has  purchased  for  us  the  reward of eternal life, grant, we beseech Thee, that meditating  upon these mysteries of the Most Holy Rosary of the Blessed  Virgin Mary, we  may imitate what they contain and obtain what they promise through the same Christ our Lord. Amen.</a:t>
            </a:r>
          </a:p>
        </p:txBody>
      </p:sp>
      <p:pic>
        <p:nvPicPr>
          <p:cNvPr id="24" name="Picture 23">
            <a:extLst>
              <a:ext uri="{FF2B5EF4-FFF2-40B4-BE49-F238E27FC236}">
                <a16:creationId xmlns:a16="http://schemas.microsoft.com/office/drawing/2014/main" id="{73FCC765-88C8-6C48-8DA9-53FAE1FC3CAB}"/>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299216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3"/>
          <a:stretch>
            <a:fillRect/>
          </a:stretch>
        </p:blipFill>
        <p:spPr>
          <a:xfrm>
            <a:off x="-434339" y="3223260"/>
            <a:ext cx="3108959" cy="3040379"/>
          </a:xfrm>
          <a:prstGeom prst="rect">
            <a:avLst/>
          </a:prstGeom>
          <a:effectLst>
            <a:softEdge rad="609600"/>
          </a:effectLst>
        </p:spPr>
      </p:pic>
      <p:graphicFrame>
        <p:nvGraphicFramePr>
          <p:cNvPr id="3" name="Object 2">
            <a:extLst>
              <a:ext uri="{FF2B5EF4-FFF2-40B4-BE49-F238E27FC236}">
                <a16:creationId xmlns:a16="http://schemas.microsoft.com/office/drawing/2014/main" id="{9731463A-F51E-BC41-A84B-A511AB118118}"/>
              </a:ext>
            </a:extLst>
          </p:cNvPr>
          <p:cNvGraphicFramePr>
            <a:graphicFrameLocks noChangeAspect="1"/>
          </p:cNvGraphicFramePr>
          <p:nvPr>
            <p:extLst>
              <p:ext uri="{D42A27DB-BD31-4B8C-83A1-F6EECF244321}">
                <p14:modId xmlns:p14="http://schemas.microsoft.com/office/powerpoint/2010/main" val="3162712850"/>
              </p:ext>
            </p:extLst>
          </p:nvPr>
        </p:nvGraphicFramePr>
        <p:xfrm>
          <a:off x="3685314" y="1439863"/>
          <a:ext cx="11799887" cy="4808537"/>
        </p:xfrm>
        <a:graphic>
          <a:graphicData uri="http://schemas.openxmlformats.org/presentationml/2006/ole">
            <mc:AlternateContent xmlns:mc="http://schemas.openxmlformats.org/markup-compatibility/2006">
              <mc:Choice xmlns:v="urn:schemas-microsoft-com:vml" Requires="v">
                <p:oleObj spid="_x0000_s1043" name="Document" r:id="rId4" imgW="6858000" imgH="2794000" progId="Word.Document.12">
                  <p:embed/>
                </p:oleObj>
              </mc:Choice>
              <mc:Fallback>
                <p:oleObj name="Document" r:id="rId4" imgW="6858000" imgH="2794000" progId="Word.Document.12">
                  <p:embed/>
                  <p:pic>
                    <p:nvPicPr>
                      <p:cNvPr id="0" name=""/>
                      <p:cNvPicPr/>
                      <p:nvPr/>
                    </p:nvPicPr>
                    <p:blipFill>
                      <a:blip r:embed="rId5"/>
                      <a:stretch>
                        <a:fillRect/>
                      </a:stretch>
                    </p:blipFill>
                    <p:spPr>
                      <a:xfrm>
                        <a:off x="3685314" y="1439863"/>
                        <a:ext cx="11799887" cy="48085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A7EE10F-C214-C842-8CE0-37D29277D68B}"/>
              </a:ext>
            </a:extLst>
          </p:cNvPr>
          <p:cNvSpPr txBox="1"/>
          <p:nvPr/>
        </p:nvSpPr>
        <p:spPr>
          <a:xfrm>
            <a:off x="3601373" y="734518"/>
            <a:ext cx="7506338" cy="400110"/>
          </a:xfrm>
          <a:prstGeom prst="rect">
            <a:avLst/>
          </a:prstGeom>
          <a:noFill/>
        </p:spPr>
        <p:txBody>
          <a:bodyPr wrap="square" rtlCol="0">
            <a:spAutoFit/>
          </a:bodyPr>
          <a:lstStyle/>
          <a:p>
            <a:r>
              <a:rPr lang="en-US" sz="2000" b="1" dirty="0"/>
              <a:t>READER						ALL</a:t>
            </a:r>
          </a:p>
        </p:txBody>
      </p:sp>
      <p:pic>
        <p:nvPicPr>
          <p:cNvPr id="8" name="Picture 7">
            <a:extLst>
              <a:ext uri="{FF2B5EF4-FFF2-40B4-BE49-F238E27FC236}">
                <a16:creationId xmlns:a16="http://schemas.microsoft.com/office/drawing/2014/main" id="{D82463A0-0748-EA40-84B7-63610F803405}"/>
              </a:ext>
            </a:extLst>
          </p:cNvPr>
          <p:cNvPicPr>
            <a:picLocks noChangeAspect="1"/>
          </p:cNvPicPr>
          <p:nvPr/>
        </p:nvPicPr>
        <p:blipFill>
          <a:blip r:embed="rId6"/>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39841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601373" y="734518"/>
            <a:ext cx="7506338" cy="4324261"/>
          </a:xfrm>
          <a:prstGeom prst="rect">
            <a:avLst/>
          </a:prstGeom>
          <a:noFill/>
        </p:spPr>
        <p:txBody>
          <a:bodyPr wrap="square" rtlCol="0">
            <a:spAutoFit/>
          </a:bodyPr>
          <a:lstStyle/>
          <a:p>
            <a:r>
              <a:rPr lang="en-US" sz="2500" b="1" dirty="0"/>
              <a:t>ALL: MEMORARE	</a:t>
            </a:r>
          </a:p>
          <a:p>
            <a:endParaRPr lang="en-US" sz="2500" b="1" dirty="0"/>
          </a:p>
          <a:p>
            <a:r>
              <a:rPr lang="en-US" sz="2500" dirty="0"/>
              <a:t>Remember, O most Gracious Virgin Mary, that never was it known that anyone who fled to your protection, implored your aid or sought your intercession was left unaided. Inspired with this confidence we fly unto You, O Virgin of virgins, our Mother. Before you we come, before you we stand, sinful and sorrowful. O Mother of the Word Incarnate, despise not our petitions but in your clemency, hear and answer us. Amen.</a:t>
            </a:r>
          </a:p>
          <a:p>
            <a:endParaRPr lang="en-US" sz="2500" b="1" dirty="0"/>
          </a:p>
        </p:txBody>
      </p:sp>
      <p:pic>
        <p:nvPicPr>
          <p:cNvPr id="7" name="Picture 6">
            <a:extLst>
              <a:ext uri="{FF2B5EF4-FFF2-40B4-BE49-F238E27FC236}">
                <a16:creationId xmlns:a16="http://schemas.microsoft.com/office/drawing/2014/main" id="{9108101F-7AEC-3049-A5D9-5C18E2156248}"/>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506059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601372" y="734518"/>
            <a:ext cx="8090955" cy="5478423"/>
          </a:xfrm>
          <a:prstGeom prst="rect">
            <a:avLst/>
          </a:prstGeom>
          <a:noFill/>
        </p:spPr>
        <p:txBody>
          <a:bodyPr wrap="square" rtlCol="0">
            <a:spAutoFit/>
          </a:bodyPr>
          <a:lstStyle/>
          <a:p>
            <a:r>
              <a:rPr lang="en-US" sz="2500" b="1" dirty="0"/>
              <a:t>ALL: CONSECRATION TO THE IMMACULATE HEART OF MARY</a:t>
            </a:r>
            <a:r>
              <a:rPr lang="en-US" sz="2500" dirty="0">
                <a:effectLst/>
              </a:rPr>
              <a:t> </a:t>
            </a:r>
            <a:r>
              <a:rPr lang="en-US" sz="2500" b="1" dirty="0"/>
              <a:t>	</a:t>
            </a:r>
          </a:p>
          <a:p>
            <a:r>
              <a:rPr lang="en-US" sz="2500" dirty="0"/>
              <a:t>O Mary, the Father sent His Spirit to overshadow and empower you, His Son as your Child to depend on you. I too give my whole self to you. I renew my consecration to you, O Mother and Queen, my body with all its senses, my soul with all its faculties, my heart with all its affections; for you to give to Jesus and mold to His likeness. Take all that I am, all that I have and all that I do; and give these to the Holy Spirit to form Jesus in me. At the foot of the Cross, He entrusted me to you. Take and unite me to Jesus crucified, humbly obedient to the Father, fully yielded to the Spirit in love. May He be the Lord of my life and of men and in His Spirit the praise and glory of the Father. Amen.</a:t>
            </a:r>
            <a:r>
              <a:rPr lang="en-US" sz="2500" dirty="0">
                <a:effectLst/>
              </a:rPr>
              <a:t> </a:t>
            </a:r>
            <a:endParaRPr lang="en-US" sz="2500" b="1" dirty="0"/>
          </a:p>
        </p:txBody>
      </p:sp>
      <p:pic>
        <p:nvPicPr>
          <p:cNvPr id="5" name="Picture 4">
            <a:extLst>
              <a:ext uri="{FF2B5EF4-FFF2-40B4-BE49-F238E27FC236}">
                <a16:creationId xmlns:a16="http://schemas.microsoft.com/office/drawing/2014/main" id="{BEBB430F-EE22-134F-90E5-B4A7B0AFC48C}"/>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2218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162574" y="143676"/>
            <a:ext cx="9256225" cy="954107"/>
          </a:xfrm>
          <a:prstGeom prst="rect">
            <a:avLst/>
          </a:prstGeom>
          <a:noFill/>
        </p:spPr>
        <p:txBody>
          <a:bodyPr wrap="square" rtlCol="0">
            <a:spAutoFit/>
          </a:bodyPr>
          <a:lstStyle/>
          <a:p>
            <a:pPr algn="ctr"/>
            <a:r>
              <a:rPr lang="en-US" sz="2800" b="1" dirty="0"/>
              <a:t>THE SPIRITUAL BATTLE AND THE SWORD OF THE SPIRIT</a:t>
            </a:r>
            <a:endParaRPr lang="en-US" sz="2800" dirty="0"/>
          </a:p>
          <a:p>
            <a:pPr algn="ctr"/>
            <a:endParaRPr lang="en-US" sz="2800" dirty="0"/>
          </a:p>
        </p:txBody>
      </p:sp>
      <p:pic>
        <p:nvPicPr>
          <p:cNvPr id="4" name="Picture 3">
            <a:extLst>
              <a:ext uri="{FF2B5EF4-FFF2-40B4-BE49-F238E27FC236}">
                <a16:creationId xmlns:a16="http://schemas.microsoft.com/office/drawing/2014/main" id="{A84E2E52-345B-4345-8DF4-5F4361A71279}"/>
              </a:ext>
            </a:extLst>
          </p:cNvPr>
          <p:cNvPicPr>
            <a:picLocks noChangeAspect="1"/>
          </p:cNvPicPr>
          <p:nvPr/>
        </p:nvPicPr>
        <p:blipFill>
          <a:blip r:embed="rId3"/>
          <a:stretch>
            <a:fillRect/>
          </a:stretch>
        </p:blipFill>
        <p:spPr>
          <a:xfrm>
            <a:off x="2246154" y="4296878"/>
            <a:ext cx="1297645" cy="2289013"/>
          </a:xfrm>
          <a:prstGeom prst="rect">
            <a:avLst/>
          </a:prstGeom>
        </p:spPr>
      </p:pic>
      <p:cxnSp>
        <p:nvCxnSpPr>
          <p:cNvPr id="9" name="Straight Connector 8">
            <a:extLst>
              <a:ext uri="{FF2B5EF4-FFF2-40B4-BE49-F238E27FC236}">
                <a16:creationId xmlns:a16="http://schemas.microsoft.com/office/drawing/2014/main" id="{C93DE741-0AAC-074C-8F56-5476C1B88B68}"/>
              </a:ext>
            </a:extLst>
          </p:cNvPr>
          <p:cNvCxnSpPr>
            <a:stCxn id="4" idx="0"/>
          </p:cNvCxnSpPr>
          <p:nvPr/>
        </p:nvCxnSpPr>
        <p:spPr>
          <a:xfrm flipV="1">
            <a:off x="2894977" y="2"/>
            <a:ext cx="0" cy="4296876"/>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246" y="3118330"/>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0210" y="2304467"/>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2455" y="169427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5605" y="1108466"/>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951304" y="712143"/>
            <a:ext cx="8135766" cy="6247864"/>
          </a:xfrm>
          <a:prstGeom prst="rect">
            <a:avLst/>
          </a:prstGeom>
          <a:noFill/>
        </p:spPr>
        <p:txBody>
          <a:bodyPr wrap="square" rtlCol="0">
            <a:spAutoFit/>
          </a:bodyPr>
          <a:lstStyle/>
          <a:p>
            <a:r>
              <a:rPr lang="en-US" sz="2000" b="1" dirty="0"/>
              <a:t>ALL: Our Father….</a:t>
            </a:r>
            <a:endParaRPr lang="en-US" sz="2000" dirty="0"/>
          </a:p>
          <a:p>
            <a:r>
              <a:rPr lang="en-US" sz="2000" b="1" dirty="0"/>
              <a:t> </a:t>
            </a:r>
            <a:endParaRPr lang="en-US" sz="2000" dirty="0"/>
          </a:p>
          <a:p>
            <a:r>
              <a:rPr lang="en-US" sz="2000" b="1" dirty="0"/>
              <a:t>READER: </a:t>
            </a:r>
            <a:r>
              <a:rPr lang="en-US" sz="2000" dirty="0"/>
              <a:t>Let us praise and glorify God our Father in His work of creation.</a:t>
            </a:r>
          </a:p>
          <a:p>
            <a:r>
              <a:rPr lang="en-US" sz="2000" b="1" dirty="0"/>
              <a:t> </a:t>
            </a:r>
            <a:endParaRPr lang="en-US" sz="2000" dirty="0"/>
          </a:p>
          <a:p>
            <a:r>
              <a:rPr lang="en-US" sz="2000" b="1" dirty="0"/>
              <a:t>ALL: Hail Mary….</a:t>
            </a:r>
            <a:endParaRPr lang="en-US" sz="2000" dirty="0"/>
          </a:p>
          <a:p>
            <a:r>
              <a:rPr lang="en-US" sz="2000" b="1" dirty="0"/>
              <a:t> </a:t>
            </a:r>
            <a:endParaRPr lang="en-US" sz="2000" dirty="0"/>
          </a:p>
          <a:p>
            <a:r>
              <a:rPr lang="en-US" sz="2000" b="1" dirty="0"/>
              <a:t>READER: </a:t>
            </a:r>
            <a:r>
              <a:rPr lang="en-US" sz="2000" dirty="0"/>
              <a:t>Let us praise and glorify the Son in His work of Redemption. </a:t>
            </a:r>
          </a:p>
          <a:p>
            <a:r>
              <a:rPr lang="en-US" sz="2000" b="1" dirty="0"/>
              <a:t> </a:t>
            </a:r>
            <a:endParaRPr lang="en-US" sz="2000" dirty="0"/>
          </a:p>
          <a:p>
            <a:r>
              <a:rPr lang="en-US" sz="2000" b="1" dirty="0"/>
              <a:t>ALL: Hail Mary….</a:t>
            </a:r>
            <a:endParaRPr lang="en-US" sz="2000" dirty="0"/>
          </a:p>
          <a:p>
            <a:r>
              <a:rPr lang="en-US" sz="2000" b="1" dirty="0"/>
              <a:t> </a:t>
            </a:r>
            <a:endParaRPr lang="en-US" sz="2000" dirty="0"/>
          </a:p>
          <a:p>
            <a:r>
              <a:rPr lang="en-US" sz="2000" b="1" dirty="0"/>
              <a:t>READER: </a:t>
            </a:r>
            <a:r>
              <a:rPr lang="en-US" sz="2000" dirty="0"/>
              <a:t>Let us praise and glorify the Holy Spirit in His work of Sanctification and Preservation of Creation.</a:t>
            </a:r>
          </a:p>
          <a:p>
            <a:r>
              <a:rPr lang="en-US" sz="2000" b="1" dirty="0"/>
              <a:t> </a:t>
            </a:r>
            <a:endParaRPr lang="en-US" sz="2000" dirty="0"/>
          </a:p>
          <a:p>
            <a:r>
              <a:rPr lang="en-US" sz="2000" b="1" dirty="0"/>
              <a:t>ALL:  Hail Mary….</a:t>
            </a:r>
            <a:endParaRPr lang="en-US" sz="2000" dirty="0"/>
          </a:p>
          <a:p>
            <a:r>
              <a:rPr lang="en-US" sz="2000" b="1" dirty="0"/>
              <a:t> </a:t>
            </a:r>
            <a:endParaRPr lang="en-US" sz="2000" dirty="0"/>
          </a:p>
          <a:p>
            <a:r>
              <a:rPr lang="en-US" sz="2000" b="1" dirty="0"/>
              <a:t>READER: </a:t>
            </a:r>
            <a:r>
              <a:rPr lang="en-US" sz="2000" dirty="0"/>
              <a:t>Let us join our Mother and the heavenly Host in their unending Hymn and Praise.</a:t>
            </a:r>
          </a:p>
          <a:p>
            <a:r>
              <a:rPr lang="en-US" sz="2000" b="1" dirty="0"/>
              <a:t> </a:t>
            </a:r>
            <a:endParaRPr lang="en-US" sz="2000" dirty="0"/>
          </a:p>
          <a:p>
            <a:r>
              <a:rPr lang="en-US" sz="2000" b="1" dirty="0"/>
              <a:t>ALL: Glory be……</a:t>
            </a:r>
            <a:endParaRPr lang="en-US" sz="2000" dirty="0"/>
          </a:p>
          <a:p>
            <a:endParaRPr lang="en-US" sz="2000" dirty="0"/>
          </a:p>
        </p:txBody>
      </p:sp>
      <p:pic>
        <p:nvPicPr>
          <p:cNvPr id="16" name="Picture 15">
            <a:extLst>
              <a:ext uri="{FF2B5EF4-FFF2-40B4-BE49-F238E27FC236}">
                <a16:creationId xmlns:a16="http://schemas.microsoft.com/office/drawing/2014/main" id="{0B67B54F-D668-7F4D-9BD6-9A2362508E4A}"/>
              </a:ext>
            </a:extLst>
          </p:cNvPr>
          <p:cNvPicPr>
            <a:picLocks noChangeAspect="1"/>
          </p:cNvPicPr>
          <p:nvPr/>
        </p:nvPicPr>
        <p:blipFill>
          <a:blip r:embed="rId4"/>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9965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1"/>
                                        </p:tgtEl>
                                        <p:attrNameLst>
                                          <p:attrName>style.color</p:attrName>
                                        </p:attrNameLst>
                                      </p:cBhvr>
                                      <p:by>
                                        <p:hsl h="10842353" s="0" l="0"/>
                                      </p:by>
                                    </p:animClr>
                                    <p:animClr clrSpc="hsl" dir="cw">
                                      <p:cBhvr>
                                        <p:cTn id="14" dur="500" fill="hold"/>
                                        <p:tgtEl>
                                          <p:spTgt spid="11"/>
                                        </p:tgtEl>
                                        <p:attrNameLst>
                                          <p:attrName>fillcolor</p:attrName>
                                        </p:attrNameLst>
                                      </p:cBhvr>
                                      <p:by>
                                        <p:hsl h="10842353" s="0" l="0"/>
                                      </p:by>
                                    </p:animClr>
                                    <p:animClr clrSpc="hsl" dir="cw">
                                      <p:cBhvr>
                                        <p:cTn id="15" dur="500" fill="hold"/>
                                        <p:tgtEl>
                                          <p:spTgt spid="11"/>
                                        </p:tgtEl>
                                        <p:attrNameLst>
                                          <p:attrName>stroke.color</p:attrName>
                                        </p:attrNameLst>
                                      </p:cBhvr>
                                      <p:by>
                                        <p:hsl h="10842353" s="0" l="0"/>
                                      </p:by>
                                    </p:animClr>
                                    <p:set>
                                      <p:cBhvr>
                                        <p:cTn id="16" dur="500" fill="hold"/>
                                        <p:tgtEl>
                                          <p:spTgt spid="1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mph" presetSubtype="0" fill="hold" grpId="0" nodeType="clickEffect">
                                  <p:stCondLst>
                                    <p:cond delay="0"/>
                                  </p:stCondLst>
                                  <p:childTnLst>
                                    <p:animClr clrSpc="hsl" dir="cw">
                                      <p:cBhvr override="childStyle">
                                        <p:cTn id="20" dur="500" fill="hold"/>
                                        <p:tgtEl>
                                          <p:spTgt spid="12"/>
                                        </p:tgtEl>
                                        <p:attrNameLst>
                                          <p:attrName>style.color</p:attrName>
                                        </p:attrNameLst>
                                      </p:cBhvr>
                                      <p:by>
                                        <p:hsl h="10842353" s="0" l="0"/>
                                      </p:by>
                                    </p:animClr>
                                    <p:animClr clrSpc="hsl" dir="cw">
                                      <p:cBhvr>
                                        <p:cTn id="21" dur="500" fill="hold"/>
                                        <p:tgtEl>
                                          <p:spTgt spid="12"/>
                                        </p:tgtEl>
                                        <p:attrNameLst>
                                          <p:attrName>fillcolor</p:attrName>
                                        </p:attrNameLst>
                                      </p:cBhvr>
                                      <p:by>
                                        <p:hsl h="10842353" s="0" l="0"/>
                                      </p:by>
                                    </p:animClr>
                                    <p:animClr clrSpc="hsl" dir="cw">
                                      <p:cBhvr>
                                        <p:cTn id="22" dur="500" fill="hold"/>
                                        <p:tgtEl>
                                          <p:spTgt spid="12"/>
                                        </p:tgtEl>
                                        <p:attrNameLst>
                                          <p:attrName>stroke.color</p:attrName>
                                        </p:attrNameLst>
                                      </p:cBhvr>
                                      <p:by>
                                        <p:hsl h="10842353" s="0" l="0"/>
                                      </p:by>
                                    </p:animClr>
                                    <p:set>
                                      <p:cBhvr>
                                        <p:cTn id="23" dur="500" fill="hold"/>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3" presetClass="emph" presetSubtype="0" fill="hold" grpId="0" nodeType="clickEffect">
                                  <p:stCondLst>
                                    <p:cond delay="0"/>
                                  </p:stCondLst>
                                  <p:childTnLst>
                                    <p:animClr clrSpc="hsl" dir="cw">
                                      <p:cBhvr override="childStyle">
                                        <p:cTn id="27" dur="500" fill="hold"/>
                                        <p:tgtEl>
                                          <p:spTgt spid="13"/>
                                        </p:tgtEl>
                                        <p:attrNameLst>
                                          <p:attrName>style.color</p:attrName>
                                        </p:attrNameLst>
                                      </p:cBhvr>
                                      <p:by>
                                        <p:hsl h="10842353" s="0" l="0"/>
                                      </p:by>
                                    </p:animClr>
                                    <p:animClr clrSpc="hsl" dir="cw">
                                      <p:cBhvr>
                                        <p:cTn id="28" dur="500" fill="hold"/>
                                        <p:tgtEl>
                                          <p:spTgt spid="13"/>
                                        </p:tgtEl>
                                        <p:attrNameLst>
                                          <p:attrName>fillcolor</p:attrName>
                                        </p:attrNameLst>
                                      </p:cBhvr>
                                      <p:by>
                                        <p:hsl h="10842353" s="0" l="0"/>
                                      </p:by>
                                    </p:animClr>
                                    <p:animClr clrSpc="hsl" dir="cw">
                                      <p:cBhvr>
                                        <p:cTn id="29" dur="500" fill="hold"/>
                                        <p:tgtEl>
                                          <p:spTgt spid="13"/>
                                        </p:tgtEl>
                                        <p:attrNameLst>
                                          <p:attrName>stroke.color</p:attrName>
                                        </p:attrNameLst>
                                      </p:cBhvr>
                                      <p:by>
                                        <p:hsl h="10842353" s="0" l="0"/>
                                      </p:by>
                                    </p:animClr>
                                    <p:set>
                                      <p:cBhvr>
                                        <p:cTn id="30"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A366A8-7AEB-2946-8ECD-DB7B6A3B833A}"/>
              </a:ext>
            </a:extLst>
          </p:cNvPr>
          <p:cNvPicPr>
            <a:picLocks noChangeAspect="1"/>
          </p:cNvPicPr>
          <p:nvPr/>
        </p:nvPicPr>
        <p:blipFill>
          <a:blip r:embed="rId2"/>
          <a:stretch>
            <a:fillRect/>
          </a:stretch>
        </p:blipFill>
        <p:spPr>
          <a:xfrm>
            <a:off x="7346582" y="0"/>
            <a:ext cx="4845418" cy="6858000"/>
          </a:xfrm>
          <a:prstGeom prst="rect">
            <a:avLst/>
          </a:prstGeom>
        </p:spPr>
      </p:pic>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3"/>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601372" y="734518"/>
            <a:ext cx="4688189" cy="4324261"/>
          </a:xfrm>
          <a:prstGeom prst="rect">
            <a:avLst/>
          </a:prstGeom>
          <a:noFill/>
        </p:spPr>
        <p:txBody>
          <a:bodyPr wrap="square" rtlCol="0">
            <a:spAutoFit/>
          </a:bodyPr>
          <a:lstStyle/>
          <a:p>
            <a:r>
              <a:rPr lang="en-US" sz="2500" b="1" dirty="0"/>
              <a:t>ALL: PRAYER TO ST. MICHAEL</a:t>
            </a:r>
          </a:p>
          <a:p>
            <a:endParaRPr lang="en-US" sz="2500" b="1" dirty="0"/>
          </a:p>
          <a:p>
            <a:r>
              <a:rPr lang="en-US" sz="2500" dirty="0"/>
              <a:t>St. Michael, the Archangel, defend us in battle. Be our protection against the malice and snares of the devil. May God rebuke him, we humbly pray. And do thou, O Prince of the Heavenly Host, cast into hell Satan and all other evil spirits who roam about the world seeking the ruin of souls. Amen.</a:t>
            </a:r>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4"/>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794927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C08D14-B43B-F94C-8FC9-66FC5EC3F379}"/>
              </a:ext>
            </a:extLst>
          </p:cNvPr>
          <p:cNvPicPr>
            <a:picLocks noChangeAspect="1"/>
          </p:cNvPicPr>
          <p:nvPr/>
        </p:nvPicPr>
        <p:blipFill>
          <a:blip r:embed="rId2">
            <a:alphaModFix amt="35000"/>
          </a:blip>
          <a:stretch>
            <a:fillRect/>
          </a:stretch>
        </p:blipFill>
        <p:spPr>
          <a:xfrm>
            <a:off x="7204364" y="0"/>
            <a:ext cx="4987636" cy="6858000"/>
          </a:xfrm>
          <a:prstGeom prst="rect">
            <a:avLst/>
          </a:prstGeom>
        </p:spPr>
      </p:pic>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3"/>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601372" y="479688"/>
            <a:ext cx="8030995" cy="6524863"/>
          </a:xfrm>
          <a:prstGeom prst="rect">
            <a:avLst/>
          </a:prstGeom>
          <a:noFill/>
        </p:spPr>
        <p:txBody>
          <a:bodyPr wrap="square" rtlCol="0">
            <a:spAutoFit/>
          </a:bodyPr>
          <a:lstStyle/>
          <a:p>
            <a:r>
              <a:rPr lang="en-US" sz="2200" b="1" dirty="0"/>
              <a:t>ALL: FATIMA PRAYER OF REPARATION</a:t>
            </a:r>
            <a:endParaRPr lang="en-US" sz="2200" dirty="0"/>
          </a:p>
          <a:p>
            <a:r>
              <a:rPr lang="en-US" sz="2200" b="1" dirty="0"/>
              <a:t> </a:t>
            </a:r>
            <a:endParaRPr lang="en-US" sz="2200" dirty="0"/>
          </a:p>
          <a:p>
            <a:r>
              <a:rPr lang="en-US" sz="2200" dirty="0"/>
              <a:t>My God, I believe, I adore, I hope and </a:t>
            </a:r>
          </a:p>
          <a:p>
            <a:r>
              <a:rPr lang="en-US" sz="2200" dirty="0"/>
              <a:t>I love Thee!  I ask pardon for those who </a:t>
            </a:r>
          </a:p>
          <a:p>
            <a:r>
              <a:rPr lang="en-US" sz="2200" dirty="0"/>
              <a:t>do not believe, do not adore, do not hope, </a:t>
            </a:r>
          </a:p>
          <a:p>
            <a:r>
              <a:rPr lang="en-US" sz="2200" dirty="0"/>
              <a:t>and do not love Thee.</a:t>
            </a:r>
          </a:p>
          <a:p>
            <a:r>
              <a:rPr lang="en-US" sz="2200" dirty="0"/>
              <a:t> </a:t>
            </a:r>
          </a:p>
          <a:p>
            <a:r>
              <a:rPr lang="en-US" sz="2200" b="1" dirty="0"/>
              <a:t> </a:t>
            </a:r>
            <a:endParaRPr lang="en-US" sz="2200" dirty="0"/>
          </a:p>
          <a:p>
            <a:r>
              <a:rPr lang="en-US" sz="2200" b="1" dirty="0"/>
              <a:t>ALL: JESUS, MARY AND JOSEPH</a:t>
            </a:r>
            <a:endParaRPr lang="en-US" sz="2200" dirty="0"/>
          </a:p>
          <a:p>
            <a:r>
              <a:rPr lang="en-US" sz="2200" dirty="0"/>
              <a:t> </a:t>
            </a:r>
          </a:p>
          <a:p>
            <a:r>
              <a:rPr lang="en-US" sz="2200" dirty="0"/>
              <a:t>Jesus, Mary and Joseph I give You my heart and my soul. Jesus, Mary and Joseph, assist me in my last agony. Jesus, Mary and Joseph, may I breathe forth my soul in peace with You.  Amen.</a:t>
            </a:r>
          </a:p>
          <a:p>
            <a:r>
              <a:rPr lang="en-US" sz="2200" dirty="0"/>
              <a:t> </a:t>
            </a:r>
          </a:p>
          <a:p>
            <a:r>
              <a:rPr lang="en-US" sz="2200" dirty="0"/>
              <a:t>May the Divine Assistance remain always with us.  Amen.</a:t>
            </a:r>
          </a:p>
          <a:p>
            <a:r>
              <a:rPr lang="en-US" sz="2200" dirty="0"/>
              <a:t> </a:t>
            </a:r>
          </a:p>
          <a:p>
            <a:r>
              <a:rPr lang="en-US" sz="2200" dirty="0"/>
              <a:t>Your blessings, Lord, grant upon us, our families and household and those we pray for.</a:t>
            </a:r>
            <a:r>
              <a:rPr lang="en-US" sz="2200" b="1" dirty="0"/>
              <a:t> Amen</a:t>
            </a:r>
            <a:endParaRPr lang="en-US" sz="2200" dirty="0"/>
          </a:p>
          <a:p>
            <a:r>
              <a:rPr lang="en-US" sz="2200" dirty="0"/>
              <a:t> </a:t>
            </a:r>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4"/>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763943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676323" y="1253490"/>
            <a:ext cx="8030995" cy="3939540"/>
          </a:xfrm>
          <a:prstGeom prst="rect">
            <a:avLst/>
          </a:prstGeom>
          <a:noFill/>
        </p:spPr>
        <p:txBody>
          <a:bodyPr wrap="square" rtlCol="0">
            <a:spAutoFit/>
          </a:bodyPr>
          <a:lstStyle/>
          <a:p>
            <a:pPr algn="ctr"/>
            <a:r>
              <a:rPr lang="en-US" sz="2500" b="1" dirty="0"/>
              <a:t>ALL STAND FOR THE PROCLAMATION</a:t>
            </a:r>
            <a:endParaRPr lang="en-US" sz="2500" dirty="0"/>
          </a:p>
          <a:p>
            <a:pPr algn="ctr"/>
            <a:r>
              <a:rPr lang="en-US" sz="2500" b="1" dirty="0"/>
              <a:t>OF THE TRIUMPH</a:t>
            </a:r>
            <a:endParaRPr lang="en-US" sz="2500" dirty="0"/>
          </a:p>
          <a:p>
            <a:r>
              <a:rPr lang="en-US" sz="2500" dirty="0"/>
              <a:t> </a:t>
            </a:r>
          </a:p>
          <a:p>
            <a:r>
              <a:rPr lang="en-US" sz="2500" b="1" dirty="0"/>
              <a:t>ALL: We proclaim the victory of Our Lord Jesus, Divine Mercy, in His Most Sacred Heart and the Triumph of the Immaculate Heart of Mary in this spiritual battle which we are in, together with St Michael the Archangel, all the angels and saints with the prayer support of the Triumphant, Suffering and Militant Churches, for the honor and glory of the Most Holy Trinity forever and ever.   Amen</a:t>
            </a:r>
            <a:r>
              <a:rPr lang="en-US" sz="2500" dirty="0">
                <a:effectLst/>
              </a:rPr>
              <a:t> </a:t>
            </a:r>
            <a:endParaRPr lang="en-US" sz="2500" dirty="0"/>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573941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2945649" y="1599946"/>
            <a:ext cx="8515677" cy="3416320"/>
          </a:xfrm>
          <a:prstGeom prst="rect">
            <a:avLst/>
          </a:prstGeom>
          <a:noFill/>
        </p:spPr>
        <p:txBody>
          <a:bodyPr wrap="square" rtlCol="0">
            <a:spAutoFit/>
          </a:bodyPr>
          <a:lstStyle/>
          <a:p>
            <a:pPr algn="ctr"/>
            <a:r>
              <a:rPr lang="en-US" sz="3600" b="1" dirty="0"/>
              <a:t>SILENT CONTEMPLATION IN GOD’S </a:t>
            </a:r>
          </a:p>
          <a:p>
            <a:pPr algn="ctr"/>
            <a:r>
              <a:rPr lang="en-US" sz="3600" b="1" dirty="0"/>
              <a:t>DIVINE INDWELLING</a:t>
            </a:r>
          </a:p>
          <a:p>
            <a:pPr algn="ctr"/>
            <a:endParaRPr lang="en-US" sz="3600" dirty="0"/>
          </a:p>
          <a:p>
            <a:pPr algn="ctr"/>
            <a:r>
              <a:rPr lang="en-US" sz="3600" dirty="0">
                <a:solidFill>
                  <a:schemeClr val="accent2">
                    <a:lumMod val="50000"/>
                  </a:schemeClr>
                </a:solidFill>
              </a:rPr>
              <a:t>THIS IS THE HEART OF THE CENACLE AND KEY TO THE TRIUMPH OF </a:t>
            </a:r>
          </a:p>
          <a:p>
            <a:pPr algn="ctr"/>
            <a:r>
              <a:rPr lang="en-US" sz="3600" dirty="0">
                <a:solidFill>
                  <a:schemeClr val="accent2">
                    <a:lumMod val="50000"/>
                  </a:schemeClr>
                </a:solidFill>
              </a:rPr>
              <a:t>THE IMMACULATE HEART.</a:t>
            </a:r>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3960424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2945649" y="1135489"/>
            <a:ext cx="8515677" cy="3939540"/>
          </a:xfrm>
          <a:prstGeom prst="rect">
            <a:avLst/>
          </a:prstGeom>
          <a:noFill/>
        </p:spPr>
        <p:txBody>
          <a:bodyPr wrap="square" rtlCol="0">
            <a:spAutoFit/>
          </a:bodyPr>
          <a:lstStyle/>
          <a:p>
            <a:pPr algn="ctr"/>
            <a:r>
              <a:rPr lang="en-US" sz="2500" b="1" dirty="0"/>
              <a:t>DIVINE INDWELLING PRAYER</a:t>
            </a:r>
          </a:p>
          <a:p>
            <a:pPr algn="ctr"/>
            <a:endParaRPr lang="en-US" sz="2500" dirty="0"/>
          </a:p>
          <a:p>
            <a:pPr algn="ctr"/>
            <a:r>
              <a:rPr lang="en-US" sz="2500" b="1" dirty="0"/>
              <a:t>My Lord and my God, Father, Son and Holy Spirit, I believe that You are dwelling in spirit in the deepest center of my soul. I adore You. I love You. And I trust in You; for You are the Source of my being and my life in all that I think, say and do. Help me to see You in the heart of others and see the reflection of You in everything that You have made. Help me to understand the things that I cannot change. And may Your name be praised</a:t>
            </a:r>
            <a:r>
              <a:rPr lang="en-US" sz="2500" b="1"/>
              <a:t>, blessed </a:t>
            </a:r>
            <a:r>
              <a:rPr lang="en-US" sz="2500" b="1" dirty="0"/>
              <a:t>and glorified forevermore. Amen.</a:t>
            </a:r>
            <a:endParaRPr lang="en-US" sz="2500" dirty="0"/>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243052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4" name="TextBox 3">
            <a:extLst>
              <a:ext uri="{FF2B5EF4-FFF2-40B4-BE49-F238E27FC236}">
                <a16:creationId xmlns:a16="http://schemas.microsoft.com/office/drawing/2014/main" id="{6A7EE10F-C214-C842-8CE0-37D29277D68B}"/>
              </a:ext>
            </a:extLst>
          </p:cNvPr>
          <p:cNvSpPr txBox="1"/>
          <p:nvPr/>
        </p:nvSpPr>
        <p:spPr>
          <a:xfrm>
            <a:off x="3155511" y="2004919"/>
            <a:ext cx="8515677" cy="1938992"/>
          </a:xfrm>
          <a:prstGeom prst="rect">
            <a:avLst/>
          </a:prstGeom>
          <a:noFill/>
        </p:spPr>
        <p:txBody>
          <a:bodyPr wrap="square" rtlCol="0">
            <a:spAutoFit/>
          </a:bodyPr>
          <a:lstStyle/>
          <a:p>
            <a:pPr algn="ctr"/>
            <a:r>
              <a:rPr lang="en-US" sz="4000" b="1" dirty="0"/>
              <a:t>THANK YOU FOR JOINING US </a:t>
            </a:r>
          </a:p>
          <a:p>
            <a:pPr algn="ctr"/>
            <a:endParaRPr lang="en-US" sz="4000" b="1" dirty="0"/>
          </a:p>
          <a:p>
            <a:pPr algn="ctr"/>
            <a:r>
              <a:rPr lang="en-US" sz="4000" b="1" dirty="0"/>
              <a:t>IN PRAYING THE CENACLE PRAYER.</a:t>
            </a:r>
            <a:endParaRPr lang="en-US" sz="4000" dirty="0"/>
          </a:p>
        </p:txBody>
      </p:sp>
      <p:pic>
        <p:nvPicPr>
          <p:cNvPr id="5" name="Picture 4">
            <a:extLst>
              <a:ext uri="{FF2B5EF4-FFF2-40B4-BE49-F238E27FC236}">
                <a16:creationId xmlns:a16="http://schemas.microsoft.com/office/drawing/2014/main" id="{FE15303C-9226-2447-9994-938F1834A79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02789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891D4E-C52E-4F42-8D56-82A4F08E8033}"/>
              </a:ext>
            </a:extLst>
          </p:cNvPr>
          <p:cNvSpPr txBox="1"/>
          <p:nvPr/>
        </p:nvSpPr>
        <p:spPr>
          <a:xfrm>
            <a:off x="3423140" y="792955"/>
            <a:ext cx="8609974" cy="6124754"/>
          </a:xfrm>
          <a:prstGeom prst="rect">
            <a:avLst/>
          </a:prstGeom>
          <a:noFill/>
        </p:spPr>
        <p:txBody>
          <a:bodyPr wrap="square" rtlCol="0">
            <a:spAutoFit/>
          </a:bodyPr>
          <a:lstStyle/>
          <a:p>
            <a:r>
              <a:rPr lang="en-US" b="1" dirty="0"/>
              <a:t>READER: The First Joyful Mystery is the Annunciation of the Birth of Our Lord Jesus.</a:t>
            </a:r>
            <a:r>
              <a:rPr lang="en-US" dirty="0"/>
              <a:t>  </a:t>
            </a:r>
            <a:r>
              <a:rPr lang="en-US" i="1" dirty="0"/>
              <a:t>The angel Gabriel said: “Do not be</a:t>
            </a:r>
            <a:r>
              <a:rPr lang="en-US" b="1" dirty="0"/>
              <a:t> </a:t>
            </a:r>
            <a:r>
              <a:rPr lang="en-US" i="1" dirty="0"/>
              <a:t>afraid Mary, you have found favor with God.  You will conceive and bear a son, and you shall call him </a:t>
            </a:r>
            <a:r>
              <a:rPr lang="en-US" b="1" i="1" dirty="0"/>
              <a:t>Jesus.” </a:t>
            </a:r>
            <a:r>
              <a:rPr lang="en-US" b="1" dirty="0"/>
              <a:t>(</a:t>
            </a:r>
            <a:r>
              <a:rPr lang="en-US" dirty="0"/>
              <a:t>Luke 1: 30-31) We who are baptized are also full of grace because the Source of all graces, God Himself, is dwelling within us in spirit within our soul.</a:t>
            </a:r>
          </a:p>
          <a:p>
            <a:r>
              <a:rPr lang="en-US" b="1" dirty="0"/>
              <a:t> </a:t>
            </a:r>
            <a:endParaRPr lang="en-US" dirty="0"/>
          </a:p>
          <a:p>
            <a:r>
              <a:rPr lang="en-US" b="1" dirty="0"/>
              <a:t>READER: The First Luminous Mystery is the Baptism of Our Lord Jesus.  </a:t>
            </a:r>
            <a:r>
              <a:rPr lang="en-US" i="1" dirty="0"/>
              <a:t>Jesus came from Nazareth in the province of Galilee,</a:t>
            </a:r>
            <a:r>
              <a:rPr lang="en-US" b="1" dirty="0"/>
              <a:t> </a:t>
            </a:r>
            <a:r>
              <a:rPr lang="en-US" i="1" dirty="0"/>
              <a:t>and baptized by John in the Jordan River.” (</a:t>
            </a:r>
            <a:r>
              <a:rPr lang="en-US" dirty="0"/>
              <a:t>Mark 1:9) To enter the Kingdom of God we also are to be baptized with water and the Holy Spirit.</a:t>
            </a:r>
          </a:p>
          <a:p>
            <a:r>
              <a:rPr lang="en-US" b="1" dirty="0"/>
              <a:t> </a:t>
            </a:r>
            <a:endParaRPr lang="en-US" dirty="0"/>
          </a:p>
          <a:p>
            <a:r>
              <a:rPr lang="en-US" b="1" dirty="0"/>
              <a:t>READER: The First Sorrowful Mystery is the Agony of Our Lord Jesus in the Garden of Gethsemane.  </a:t>
            </a:r>
            <a:r>
              <a:rPr lang="en-US" i="1" dirty="0"/>
              <a:t>Alone on that dark night in a garden called Gethsemane, Jesus became fearful and disturbed. Kneeling on the ground, praying to His Father</a:t>
            </a:r>
            <a:r>
              <a:rPr lang="en-US" b="1" dirty="0"/>
              <a:t> </a:t>
            </a:r>
            <a:r>
              <a:rPr lang="en-US" i="1" dirty="0"/>
              <a:t>that the cup of suffering passed Him by, yet trusting He could</a:t>
            </a:r>
            <a:r>
              <a:rPr lang="en-US" b="1" dirty="0"/>
              <a:t> </a:t>
            </a:r>
            <a:r>
              <a:rPr lang="en-US" i="1" dirty="0"/>
              <a:t>drink it if it be God’s will. </a:t>
            </a:r>
            <a:r>
              <a:rPr lang="en-US" dirty="0"/>
              <a:t>(Mark 14:32) In all pains and trials we need to exhale and surrender to God dwelling within us to find peace and comfort so we can carry the cross of our daily life.</a:t>
            </a:r>
          </a:p>
          <a:p>
            <a:r>
              <a:rPr lang="en-US" b="1" dirty="0"/>
              <a:t> </a:t>
            </a:r>
            <a:endParaRPr lang="en-US" dirty="0"/>
          </a:p>
          <a:p>
            <a:r>
              <a:rPr lang="en-US" b="1" dirty="0"/>
              <a:t>READER: The First Glorious Mystery is the Resurrection of Our Jesus from the dead.  </a:t>
            </a:r>
            <a:r>
              <a:rPr lang="en-US" i="1" dirty="0"/>
              <a:t>The angel said. “Do not be afraid…He is not here; he is risen as he said.” </a:t>
            </a:r>
            <a:r>
              <a:rPr lang="en-US" dirty="0"/>
              <a:t>(Matthew 28:5-6) Christ is already risen but through Baptism He has now come to dwell within us.</a:t>
            </a:r>
          </a:p>
          <a:p>
            <a:r>
              <a:rPr lang="en-US" sz="1600" b="1" dirty="0"/>
              <a:t> </a:t>
            </a:r>
            <a:endParaRPr lang="en-US" sz="1600" dirty="0"/>
          </a:p>
          <a:p>
            <a:endParaRPr lang="en-US" sz="16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DEE148-1D88-104A-9849-569D1EB72F8D}"/>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86034AD-4707-2944-97EC-85E861398425}"/>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10743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gradFill flip="none" rotWithShape="1">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708981"/>
          </a:xfrm>
          <a:prstGeom prst="rect">
            <a:avLst/>
          </a:prstGeom>
          <a:noFill/>
        </p:spPr>
        <p:txBody>
          <a:bodyPr wrap="square" rtlCol="0">
            <a:spAutoFit/>
          </a:bodyPr>
          <a:lstStyle/>
          <a:p>
            <a:r>
              <a:rPr lang="en-US" sz="2500" b="1" dirty="0"/>
              <a:t>READER: </a:t>
            </a:r>
            <a:r>
              <a:rPr lang="en-US" sz="2500" dirty="0"/>
              <a:t>Let us prepare ourselves for spiritual battle.  Let us put in mind that the Word of God is the Sword of the Spirit.  Each time we </a:t>
            </a:r>
            <a:r>
              <a:rPr lang="en-US" sz="2500" b="1" dirty="0"/>
              <a:t>consciously acknowledge the Presence of God in us </a:t>
            </a:r>
            <a:r>
              <a:rPr lang="en-US" sz="2500" dirty="0"/>
              <a:t>when we say </a:t>
            </a:r>
            <a:r>
              <a:rPr lang="en-US" sz="2500" i="1" dirty="0"/>
              <a:t>“Hail, full of grace.</a:t>
            </a:r>
            <a:r>
              <a:rPr lang="en-US" sz="2500" dirty="0"/>
              <a:t>  </a:t>
            </a:r>
            <a:r>
              <a:rPr lang="en-US" sz="2500" b="1" i="1" dirty="0"/>
              <a:t>THE LORD IS WITH YOU”</a:t>
            </a:r>
            <a:r>
              <a:rPr lang="en-US" sz="2500" dirty="0"/>
              <a:t> the </a:t>
            </a:r>
            <a:r>
              <a:rPr lang="en-US" sz="2500" b="1" dirty="0"/>
              <a:t>light of God shines forth from within our heart</a:t>
            </a:r>
            <a:r>
              <a:rPr lang="en-US" sz="2500" dirty="0"/>
              <a:t> to shed its rays upon our intentions in this Cenacle.  We dedicate this first decade for the fulfillment of the Plan of God and the conversion of the whole world.</a:t>
            </a:r>
          </a:p>
          <a:p>
            <a:endParaRPr lang="en-US" sz="2500" b="1" dirty="0"/>
          </a:p>
          <a:p>
            <a:r>
              <a:rPr lang="en-US" sz="2500" b="1" dirty="0"/>
              <a:t>ALL: Our Father.…</a:t>
            </a:r>
            <a:endParaRPr lang="en-US" sz="2500" dirty="0"/>
          </a:p>
          <a:p>
            <a:r>
              <a:rPr lang="en-US" sz="2500" b="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E9E3C4AA-2180-6547-93F8-73D90C5754F2}"/>
              </a:ext>
            </a:extLst>
          </p:cNvPr>
          <p:cNvSpPr/>
          <p:nvPr/>
        </p:nvSpPr>
        <p:spPr>
          <a:xfrm>
            <a:off x="2743891" y="6279890"/>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352E9A-485D-3141-9623-3AD94F32A46F}"/>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5" name="Picture 24">
            <a:extLst>
              <a:ext uri="{FF2B5EF4-FFF2-40B4-BE49-F238E27FC236}">
                <a16:creationId xmlns:a16="http://schemas.microsoft.com/office/drawing/2014/main" id="{3728BC3D-7C7D-5E4B-97E0-7A56DE57C3E7}"/>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5428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10842353" s="0" l="0"/>
                                      </p:by>
                                    </p:animClr>
                                    <p:animClr clrSpc="hsl" dir="cw">
                                      <p:cBhvr>
                                        <p:cTn id="7" dur="500" fill="hold"/>
                                        <p:tgtEl>
                                          <p:spTgt spid="10"/>
                                        </p:tgtEl>
                                        <p:attrNameLst>
                                          <p:attrName>fillcolor</p:attrName>
                                        </p:attrNameLst>
                                      </p:cBhvr>
                                      <p:by>
                                        <p:hsl h="10842353" s="0" l="0"/>
                                      </p:by>
                                    </p:animClr>
                                    <p:animClr clrSpc="hsl" dir="cw">
                                      <p:cBhvr>
                                        <p:cTn id="8" dur="500" fill="hold"/>
                                        <p:tgtEl>
                                          <p:spTgt spid="10"/>
                                        </p:tgtEl>
                                        <p:attrNameLst>
                                          <p:attrName>stroke.color</p:attrName>
                                        </p:attrNameLst>
                                      </p:cBhvr>
                                      <p:by>
                                        <p:hsl h="10842353"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708981"/>
          </a:xfrm>
          <a:prstGeom prst="rect">
            <a:avLst/>
          </a:prstGeom>
          <a:noFill/>
        </p:spPr>
        <p:txBody>
          <a:bodyPr wrap="square" rtlCol="0">
            <a:spAutoFit/>
          </a:bodyPr>
          <a:lstStyle/>
          <a:p>
            <a:r>
              <a:rPr lang="en-US" sz="2500" b="1" dirty="0"/>
              <a:t>READER: </a:t>
            </a:r>
            <a:r>
              <a:rPr lang="en-US" sz="2500" dirty="0"/>
              <a:t>Let us now look at the</a:t>
            </a:r>
            <a:r>
              <a:rPr lang="en-US" sz="2500" b="1" dirty="0"/>
              <a:t> </a:t>
            </a:r>
            <a:r>
              <a:rPr lang="en-US" sz="2500" dirty="0"/>
              <a:t>Light from the throne of God, the Father, the Son and the Holy Spirit, the Light from the Immaculate Heart of Mary, our Mother and Queen and the Light from among the angels, the saints and from all of us together who are praying the cenacle throughout the world. Through our prayers the Light of God can penetrate every nook and corner of the earth. This same Light of God is now shining upon our intentions.</a:t>
            </a:r>
          </a:p>
          <a:p>
            <a:endParaRPr lang="en-US" sz="2500" b="1" dirty="0"/>
          </a:p>
          <a:p>
            <a:r>
              <a:rPr lang="en-US" sz="2500" b="1" dirty="0"/>
              <a:t>1) ALL:</a:t>
            </a:r>
            <a:r>
              <a:rPr lang="en-US" sz="2500" b="1" i="1" dirty="0"/>
              <a:t> </a:t>
            </a:r>
            <a:r>
              <a:rPr lang="en-US" sz="2500" b="1" dirty="0"/>
              <a:t>Hail Mary…</a:t>
            </a:r>
            <a:r>
              <a:rPr lang="en-US" sz="2500" b="1" i="1" dirty="0"/>
              <a:t> </a:t>
            </a:r>
          </a:p>
          <a:p>
            <a:r>
              <a:rPr lang="en-US" sz="2500" b="1" dirty="0"/>
              <a:t>2) ALL:</a:t>
            </a:r>
            <a:r>
              <a:rPr lang="en-US" sz="2500" b="1" i="1" dirty="0"/>
              <a:t> </a:t>
            </a:r>
            <a:r>
              <a:rPr lang="en-US" sz="2500" b="1" dirty="0"/>
              <a:t>Hail Mary…</a:t>
            </a:r>
            <a:r>
              <a:rPr lang="en-US" sz="2500" b="1" i="1" dirty="0"/>
              <a:t> </a:t>
            </a:r>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89C9DB8E-B6E2-6C48-AB7A-241220E2DA67}"/>
              </a:ext>
            </a:extLst>
          </p:cNvPr>
          <p:cNvSpPr/>
          <p:nvPr/>
        </p:nvSpPr>
        <p:spPr>
          <a:xfrm>
            <a:off x="2743891" y="629612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56D751-DDB1-A241-A4F9-15E4136AE768}"/>
              </a:ext>
            </a:extLst>
          </p:cNvPr>
          <p:cNvSpPr txBox="1"/>
          <p:nvPr/>
        </p:nvSpPr>
        <p:spPr>
          <a:xfrm>
            <a:off x="2615729" y="627862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5" name="Picture 24">
            <a:extLst>
              <a:ext uri="{FF2B5EF4-FFF2-40B4-BE49-F238E27FC236}">
                <a16:creationId xmlns:a16="http://schemas.microsoft.com/office/drawing/2014/main" id="{DC17D20F-3D48-3246-85C6-2C18DAE73566}"/>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9353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10842353" s="0" l="0"/>
                                      </p:by>
                                    </p:animClr>
                                    <p:animClr clrSpc="hsl" dir="cw">
                                      <p:cBhvr>
                                        <p:cTn id="7" dur="500" fill="hold"/>
                                        <p:tgtEl>
                                          <p:spTgt spid="11"/>
                                        </p:tgtEl>
                                        <p:attrNameLst>
                                          <p:attrName>fillcolor</p:attrName>
                                        </p:attrNameLst>
                                      </p:cBhvr>
                                      <p:by>
                                        <p:hsl h="10842353" s="0" l="0"/>
                                      </p:by>
                                    </p:animClr>
                                    <p:animClr clrSpc="hsl" dir="cw">
                                      <p:cBhvr>
                                        <p:cTn id="8" dur="500" fill="hold"/>
                                        <p:tgtEl>
                                          <p:spTgt spid="11"/>
                                        </p:tgtEl>
                                        <p:attrNameLst>
                                          <p:attrName>stroke.color</p:attrName>
                                        </p:attrNameLst>
                                      </p:cBhvr>
                                      <p:by>
                                        <p:hsl h="10842353"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2"/>
                                        </p:tgtEl>
                                        <p:attrNameLst>
                                          <p:attrName>style.color</p:attrName>
                                        </p:attrNameLst>
                                      </p:cBhvr>
                                      <p:by>
                                        <p:hsl h="10842353" s="0" l="0"/>
                                      </p:by>
                                    </p:animClr>
                                    <p:animClr clrSpc="hsl" dir="cw">
                                      <p:cBhvr>
                                        <p:cTn id="14" dur="500" fill="hold"/>
                                        <p:tgtEl>
                                          <p:spTgt spid="12"/>
                                        </p:tgtEl>
                                        <p:attrNameLst>
                                          <p:attrName>fillcolor</p:attrName>
                                        </p:attrNameLst>
                                      </p:cBhvr>
                                      <p:by>
                                        <p:hsl h="10842353" s="0" l="0"/>
                                      </p:by>
                                    </p:animClr>
                                    <p:animClr clrSpc="hsl" dir="cw">
                                      <p:cBhvr>
                                        <p:cTn id="15" dur="500" fill="hold"/>
                                        <p:tgtEl>
                                          <p:spTgt spid="12"/>
                                        </p:tgtEl>
                                        <p:attrNameLst>
                                          <p:attrName>stroke.color</p:attrName>
                                        </p:attrNameLst>
                                      </p:cBhvr>
                                      <p:by>
                                        <p:hsl h="10842353" s="0" l="0"/>
                                      </p:by>
                                    </p:animClr>
                                    <p:set>
                                      <p:cBhvr>
                                        <p:cTn id="1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69B52-41B9-6F48-9609-0CA880CBBB18}"/>
              </a:ext>
            </a:extLst>
          </p:cNvPr>
          <p:cNvSpPr txBox="1"/>
          <p:nvPr/>
        </p:nvSpPr>
        <p:spPr>
          <a:xfrm>
            <a:off x="68580" y="0"/>
            <a:ext cx="3406140"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Marian Cenacle </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Prayer</a:t>
            </a:r>
          </a:p>
        </p:txBody>
      </p:sp>
      <p:pic>
        <p:nvPicPr>
          <p:cNvPr id="6" name="Picture 5">
            <a:extLst>
              <a:ext uri="{FF2B5EF4-FFF2-40B4-BE49-F238E27FC236}">
                <a16:creationId xmlns:a16="http://schemas.microsoft.com/office/drawing/2014/main" id="{6641DBBB-F6F6-664D-9DF2-4B91FB53E03C}"/>
              </a:ext>
            </a:extLst>
          </p:cNvPr>
          <p:cNvPicPr>
            <a:picLocks noChangeAspect="1"/>
          </p:cNvPicPr>
          <p:nvPr/>
        </p:nvPicPr>
        <p:blipFill>
          <a:blip r:embed="rId2"/>
          <a:stretch>
            <a:fillRect/>
          </a:stretch>
        </p:blipFill>
        <p:spPr>
          <a:xfrm>
            <a:off x="-434339" y="3223260"/>
            <a:ext cx="3108959" cy="3040379"/>
          </a:xfrm>
          <a:prstGeom prst="rect">
            <a:avLst/>
          </a:prstGeom>
          <a:effectLst>
            <a:softEdge rad="609600"/>
          </a:effectLst>
        </p:spPr>
      </p:pic>
      <p:sp>
        <p:nvSpPr>
          <p:cNvPr id="7" name="TextBox 6">
            <a:extLst>
              <a:ext uri="{FF2B5EF4-FFF2-40B4-BE49-F238E27FC236}">
                <a16:creationId xmlns:a16="http://schemas.microsoft.com/office/drawing/2014/main" id="{46DE7E76-5E71-7643-921C-6894BA1CC18E}"/>
              </a:ext>
            </a:extLst>
          </p:cNvPr>
          <p:cNvSpPr txBox="1"/>
          <p:nvPr/>
        </p:nvSpPr>
        <p:spPr>
          <a:xfrm>
            <a:off x="3041511" y="-13510"/>
            <a:ext cx="9256225" cy="830997"/>
          </a:xfrm>
          <a:prstGeom prst="rect">
            <a:avLst/>
          </a:prstGeom>
          <a:noFill/>
        </p:spPr>
        <p:txBody>
          <a:bodyPr wrap="square" rtlCol="0">
            <a:spAutoFit/>
          </a:bodyPr>
          <a:lstStyle/>
          <a:p>
            <a:pPr algn="ctr"/>
            <a:r>
              <a:rPr lang="en-US" sz="2800" b="1" dirty="0"/>
              <a:t>THE FIRST MYSTERIES</a:t>
            </a:r>
            <a:endParaRPr lang="en-US" sz="2800" dirty="0"/>
          </a:p>
          <a:p>
            <a:pPr algn="ctr"/>
            <a:r>
              <a:rPr lang="en-US" sz="2000" b="1" dirty="0"/>
              <a:t>(For the Whole World)</a:t>
            </a:r>
            <a:endParaRPr lang="en-US" sz="2000" dirty="0"/>
          </a:p>
        </p:txBody>
      </p:sp>
      <p:cxnSp>
        <p:nvCxnSpPr>
          <p:cNvPr id="9" name="Straight Connector 8">
            <a:extLst>
              <a:ext uri="{FF2B5EF4-FFF2-40B4-BE49-F238E27FC236}">
                <a16:creationId xmlns:a16="http://schemas.microsoft.com/office/drawing/2014/main" id="{C93DE741-0AAC-074C-8F56-5476C1B88B68}"/>
              </a:ext>
            </a:extLst>
          </p:cNvPr>
          <p:cNvCxnSpPr>
            <a:cxnSpLocks/>
          </p:cNvCxnSpPr>
          <p:nvPr/>
        </p:nvCxnSpPr>
        <p:spPr>
          <a:xfrm flipV="1">
            <a:off x="2894977" y="-13510"/>
            <a:ext cx="0" cy="6871510"/>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C75F0E-DE33-A24A-B3BA-5DBB43816D91}"/>
              </a:ext>
            </a:extLst>
          </p:cNvPr>
          <p:cNvSpPr/>
          <p:nvPr/>
        </p:nvSpPr>
        <p:spPr>
          <a:xfrm>
            <a:off x="2674620" y="389169"/>
            <a:ext cx="45720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B39E92-6293-EF42-9189-E99A5EAEB1F2}"/>
              </a:ext>
            </a:extLst>
          </p:cNvPr>
          <p:cNvSpPr/>
          <p:nvPr/>
        </p:nvSpPr>
        <p:spPr>
          <a:xfrm>
            <a:off x="2743891" y="116242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1</a:t>
            </a:r>
          </a:p>
        </p:txBody>
      </p:sp>
      <p:sp>
        <p:nvSpPr>
          <p:cNvPr id="12" name="Oval 11">
            <a:extLst>
              <a:ext uri="{FF2B5EF4-FFF2-40B4-BE49-F238E27FC236}">
                <a16:creationId xmlns:a16="http://schemas.microsoft.com/office/drawing/2014/main" id="{97D9F0F4-4256-5149-8E67-056F85284129}"/>
              </a:ext>
            </a:extLst>
          </p:cNvPr>
          <p:cNvSpPr/>
          <p:nvPr/>
        </p:nvSpPr>
        <p:spPr>
          <a:xfrm>
            <a:off x="2743891" y="1739964"/>
            <a:ext cx="318655" cy="350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2</a:t>
            </a:r>
          </a:p>
        </p:txBody>
      </p:sp>
      <p:sp>
        <p:nvSpPr>
          <p:cNvPr id="13" name="Oval 12">
            <a:extLst>
              <a:ext uri="{FF2B5EF4-FFF2-40B4-BE49-F238E27FC236}">
                <a16:creationId xmlns:a16="http://schemas.microsoft.com/office/drawing/2014/main" id="{E58736CE-3F84-364F-A736-E53B05E7C724}"/>
              </a:ext>
            </a:extLst>
          </p:cNvPr>
          <p:cNvSpPr/>
          <p:nvPr/>
        </p:nvSpPr>
        <p:spPr>
          <a:xfrm>
            <a:off x="2743891" y="228837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3</a:t>
            </a:r>
          </a:p>
        </p:txBody>
      </p:sp>
      <p:sp>
        <p:nvSpPr>
          <p:cNvPr id="14" name="TextBox 13">
            <a:extLst>
              <a:ext uri="{FF2B5EF4-FFF2-40B4-BE49-F238E27FC236}">
                <a16:creationId xmlns:a16="http://schemas.microsoft.com/office/drawing/2014/main" id="{76891D4E-C52E-4F42-8D56-82A4F08E8033}"/>
              </a:ext>
            </a:extLst>
          </p:cNvPr>
          <p:cNvSpPr txBox="1"/>
          <p:nvPr/>
        </p:nvSpPr>
        <p:spPr>
          <a:xfrm>
            <a:off x="3474720" y="1077697"/>
            <a:ext cx="8609974" cy="4324261"/>
          </a:xfrm>
          <a:prstGeom prst="rect">
            <a:avLst/>
          </a:prstGeom>
          <a:noFill/>
        </p:spPr>
        <p:txBody>
          <a:bodyPr wrap="square" rtlCol="0">
            <a:spAutoFit/>
          </a:bodyPr>
          <a:lstStyle/>
          <a:p>
            <a:r>
              <a:rPr lang="en-US" sz="2500" b="1" dirty="0"/>
              <a:t>READER: </a:t>
            </a:r>
            <a:r>
              <a:rPr lang="en-US" sz="2500" dirty="0"/>
              <a:t>Mary, our Mother and Queen, is now using this weapon of Divine Light from all of us, her spiritual army, who are doing this Cenacle with contemplation, penance and reparation at this very moment throughout the world to enkindle the weapons of penance and reparation of the Militant Church, especially from all of us who are in Cenacle.</a:t>
            </a:r>
          </a:p>
          <a:p>
            <a:endParaRPr lang="en-US" sz="2500" b="1" dirty="0"/>
          </a:p>
          <a:p>
            <a:r>
              <a:rPr lang="en-US" sz="2500" b="1" dirty="0"/>
              <a:t>3) ALL:</a:t>
            </a:r>
            <a:r>
              <a:rPr lang="en-US" sz="2500" b="1" i="1" dirty="0"/>
              <a:t> </a:t>
            </a:r>
            <a:r>
              <a:rPr lang="en-US" sz="2500" b="1" dirty="0"/>
              <a:t>Hail Mary…</a:t>
            </a:r>
            <a:r>
              <a:rPr lang="en-US" sz="2500" b="1" i="1" dirty="0"/>
              <a:t> </a:t>
            </a:r>
          </a:p>
          <a:p>
            <a:r>
              <a:rPr lang="en-US" sz="2500" b="1" dirty="0"/>
              <a:t>4) ALL:</a:t>
            </a:r>
            <a:r>
              <a:rPr lang="en-US" sz="2500" b="1" i="1" dirty="0"/>
              <a:t> </a:t>
            </a:r>
            <a:r>
              <a:rPr lang="en-US" sz="2500" b="1" dirty="0"/>
              <a:t>Hail Mary…</a:t>
            </a:r>
            <a:r>
              <a:rPr lang="en-US" sz="2500" b="1" i="1" dirty="0"/>
              <a:t> </a:t>
            </a:r>
            <a:endParaRPr lang="en-US" sz="2500" dirty="0"/>
          </a:p>
          <a:p>
            <a:endParaRPr lang="en-US" sz="2500" dirty="0"/>
          </a:p>
          <a:p>
            <a:endParaRPr lang="en-US" sz="2500" dirty="0"/>
          </a:p>
        </p:txBody>
      </p:sp>
      <p:sp>
        <p:nvSpPr>
          <p:cNvPr id="15" name="Oval 14">
            <a:extLst>
              <a:ext uri="{FF2B5EF4-FFF2-40B4-BE49-F238E27FC236}">
                <a16:creationId xmlns:a16="http://schemas.microsoft.com/office/drawing/2014/main" id="{334C26F3-0C65-7748-B40E-3377858E52F1}"/>
              </a:ext>
            </a:extLst>
          </p:cNvPr>
          <p:cNvSpPr/>
          <p:nvPr/>
        </p:nvSpPr>
        <p:spPr>
          <a:xfrm>
            <a:off x="2748444" y="2838641"/>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4</a:t>
            </a:r>
          </a:p>
        </p:txBody>
      </p:sp>
      <p:sp>
        <p:nvSpPr>
          <p:cNvPr id="16" name="Oval 15">
            <a:extLst>
              <a:ext uri="{FF2B5EF4-FFF2-40B4-BE49-F238E27FC236}">
                <a16:creationId xmlns:a16="http://schemas.microsoft.com/office/drawing/2014/main" id="{B4FD8573-023A-6B47-BBB4-4EBA46B8F398}"/>
              </a:ext>
            </a:extLst>
          </p:cNvPr>
          <p:cNvSpPr/>
          <p:nvPr/>
        </p:nvSpPr>
        <p:spPr>
          <a:xfrm>
            <a:off x="2743891" y="34317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5</a:t>
            </a:r>
          </a:p>
        </p:txBody>
      </p:sp>
      <p:sp>
        <p:nvSpPr>
          <p:cNvPr id="17" name="Oval 16">
            <a:extLst>
              <a:ext uri="{FF2B5EF4-FFF2-40B4-BE49-F238E27FC236}">
                <a16:creationId xmlns:a16="http://schemas.microsoft.com/office/drawing/2014/main" id="{9B1A2122-4EF7-4E4A-92F1-7CC7364F4FB0}"/>
              </a:ext>
            </a:extLst>
          </p:cNvPr>
          <p:cNvSpPr/>
          <p:nvPr/>
        </p:nvSpPr>
        <p:spPr>
          <a:xfrm>
            <a:off x="2748444" y="3965212"/>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6</a:t>
            </a:r>
          </a:p>
        </p:txBody>
      </p:sp>
      <p:sp>
        <p:nvSpPr>
          <p:cNvPr id="18" name="Oval 17">
            <a:extLst>
              <a:ext uri="{FF2B5EF4-FFF2-40B4-BE49-F238E27FC236}">
                <a16:creationId xmlns:a16="http://schemas.microsoft.com/office/drawing/2014/main" id="{9BD62B09-4580-F542-B3D5-094BE56CBCD4}"/>
              </a:ext>
            </a:extLst>
          </p:cNvPr>
          <p:cNvSpPr/>
          <p:nvPr/>
        </p:nvSpPr>
        <p:spPr>
          <a:xfrm>
            <a:off x="2735649" y="458815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7</a:t>
            </a:r>
          </a:p>
        </p:txBody>
      </p:sp>
      <p:sp>
        <p:nvSpPr>
          <p:cNvPr id="19" name="Oval 18">
            <a:extLst>
              <a:ext uri="{FF2B5EF4-FFF2-40B4-BE49-F238E27FC236}">
                <a16:creationId xmlns:a16="http://schemas.microsoft.com/office/drawing/2014/main" id="{0739E184-096E-C84A-B6B2-C2D6B9BDE2BE}"/>
              </a:ext>
            </a:extLst>
          </p:cNvPr>
          <p:cNvSpPr/>
          <p:nvPr/>
        </p:nvSpPr>
        <p:spPr>
          <a:xfrm>
            <a:off x="2743891" y="5165693"/>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8</a:t>
            </a:r>
          </a:p>
        </p:txBody>
      </p:sp>
      <p:sp>
        <p:nvSpPr>
          <p:cNvPr id="20" name="Oval 19">
            <a:extLst>
              <a:ext uri="{FF2B5EF4-FFF2-40B4-BE49-F238E27FC236}">
                <a16:creationId xmlns:a16="http://schemas.microsoft.com/office/drawing/2014/main" id="{B4E122C7-A45E-3B4E-B541-0337C3CF7B06}"/>
              </a:ext>
            </a:extLst>
          </p:cNvPr>
          <p:cNvSpPr/>
          <p:nvPr/>
        </p:nvSpPr>
        <p:spPr>
          <a:xfrm>
            <a:off x="2743891" y="5734245"/>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9</a:t>
            </a:r>
          </a:p>
        </p:txBody>
      </p:sp>
      <p:sp>
        <p:nvSpPr>
          <p:cNvPr id="21" name="Oval 20">
            <a:extLst>
              <a:ext uri="{FF2B5EF4-FFF2-40B4-BE49-F238E27FC236}">
                <a16:creationId xmlns:a16="http://schemas.microsoft.com/office/drawing/2014/main" id="{4D83B9DB-DC71-6841-8680-A6FB152BF334}"/>
              </a:ext>
            </a:extLst>
          </p:cNvPr>
          <p:cNvSpPr/>
          <p:nvPr/>
        </p:nvSpPr>
        <p:spPr>
          <a:xfrm>
            <a:off x="2743891" y="6263639"/>
            <a:ext cx="318655" cy="350520"/>
          </a:xfrm>
          <a:prstGeom prst="ellipse">
            <a:avLst/>
          </a:prstGeom>
          <a:gradFill>
            <a:gsLst>
              <a:gs pos="1100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AC2AE1A8-B41C-D54E-BBE7-0704E586F713}"/>
              </a:ext>
            </a:extLst>
          </p:cNvPr>
          <p:cNvSpPr txBox="1"/>
          <p:nvPr/>
        </p:nvSpPr>
        <p:spPr>
          <a:xfrm>
            <a:off x="2615729" y="6263639"/>
            <a:ext cx="547197" cy="369332"/>
          </a:xfrm>
          <a:prstGeom prst="rect">
            <a:avLst/>
          </a:prstGeom>
          <a:noFill/>
        </p:spPr>
        <p:txBody>
          <a:bodyPr wrap="square" rtlCol="0">
            <a:spAutoFit/>
          </a:bodyPr>
          <a:lstStyle/>
          <a:p>
            <a:pPr algn="ctr"/>
            <a:r>
              <a:rPr lang="en-US" dirty="0">
                <a:solidFill>
                  <a:schemeClr val="tx1">
                    <a:lumMod val="65000"/>
                    <a:lumOff val="35000"/>
                  </a:schemeClr>
                </a:solidFill>
              </a:rPr>
              <a:t>10</a:t>
            </a:r>
          </a:p>
        </p:txBody>
      </p:sp>
      <p:pic>
        <p:nvPicPr>
          <p:cNvPr id="24" name="Picture 23">
            <a:extLst>
              <a:ext uri="{FF2B5EF4-FFF2-40B4-BE49-F238E27FC236}">
                <a16:creationId xmlns:a16="http://schemas.microsoft.com/office/drawing/2014/main" id="{CC8C3D0D-1DD1-A94C-B987-512C3ECB1D7F}"/>
              </a:ext>
            </a:extLst>
          </p:cNvPr>
          <p:cNvPicPr>
            <a:picLocks noChangeAspect="1"/>
          </p:cNvPicPr>
          <p:nvPr/>
        </p:nvPicPr>
        <p:blipFill>
          <a:blip r:embed="rId3"/>
          <a:stretch>
            <a:fillRect/>
          </a:stretch>
        </p:blipFill>
        <p:spPr>
          <a:xfrm>
            <a:off x="-163310" y="463070"/>
            <a:ext cx="2697457" cy="4198871"/>
          </a:xfrm>
          <a:prstGeom prst="rect">
            <a:avLst/>
          </a:prstGeom>
        </p:spPr>
      </p:pic>
    </p:spTree>
    <p:extLst>
      <p:ext uri="{BB962C8B-B14F-4D97-AF65-F5344CB8AC3E}">
        <p14:creationId xmlns:p14="http://schemas.microsoft.com/office/powerpoint/2010/main" val="5369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10842353" s="0" l="0"/>
                                      </p:by>
                                    </p:animClr>
                                    <p:animClr clrSpc="hsl" dir="cw">
                                      <p:cBhvr>
                                        <p:cTn id="7" dur="500" fill="hold"/>
                                        <p:tgtEl>
                                          <p:spTgt spid="13"/>
                                        </p:tgtEl>
                                        <p:attrNameLst>
                                          <p:attrName>fillcolor</p:attrName>
                                        </p:attrNameLst>
                                      </p:cBhvr>
                                      <p:by>
                                        <p:hsl h="10842353" s="0" l="0"/>
                                      </p:by>
                                    </p:animClr>
                                    <p:animClr clrSpc="hsl" dir="cw">
                                      <p:cBhvr>
                                        <p:cTn id="8" dur="500" fill="hold"/>
                                        <p:tgtEl>
                                          <p:spTgt spid="13"/>
                                        </p:tgtEl>
                                        <p:attrNameLst>
                                          <p:attrName>stroke.color</p:attrName>
                                        </p:attrNameLst>
                                      </p:cBhvr>
                                      <p:by>
                                        <p:hsl h="10842353"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5"/>
                                        </p:tgtEl>
                                        <p:attrNameLst>
                                          <p:attrName>style.color</p:attrName>
                                        </p:attrNameLst>
                                      </p:cBhvr>
                                      <p:by>
                                        <p:hsl h="10842353" s="0" l="0"/>
                                      </p:by>
                                    </p:animClr>
                                    <p:animClr clrSpc="hsl" dir="cw">
                                      <p:cBhvr>
                                        <p:cTn id="14" dur="500" fill="hold"/>
                                        <p:tgtEl>
                                          <p:spTgt spid="15"/>
                                        </p:tgtEl>
                                        <p:attrNameLst>
                                          <p:attrName>fillcolor</p:attrName>
                                        </p:attrNameLst>
                                      </p:cBhvr>
                                      <p:by>
                                        <p:hsl h="10842353" s="0" l="0"/>
                                      </p:by>
                                    </p:animClr>
                                    <p:animClr clrSpc="hsl" dir="cw">
                                      <p:cBhvr>
                                        <p:cTn id="15" dur="500" fill="hold"/>
                                        <p:tgtEl>
                                          <p:spTgt spid="15"/>
                                        </p:tgtEl>
                                        <p:attrNameLst>
                                          <p:attrName>stroke.color</p:attrName>
                                        </p:attrNameLst>
                                      </p:cBhvr>
                                      <p:by>
                                        <p:hsl h="10842353" s="0" l="0"/>
                                      </p:by>
                                    </p:animClr>
                                    <p:set>
                                      <p:cBhvr>
                                        <p:cTn id="1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TotalTime>
  <Words>7336</Words>
  <Application>Microsoft Macintosh PowerPoint</Application>
  <PresentationFormat>Widescreen</PresentationFormat>
  <Paragraphs>831</Paragraphs>
  <Slides>55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Arial</vt:lpstr>
      <vt:lpstr>Calibri</vt:lpstr>
      <vt:lpstr>Calibri Light</vt:lpstr>
      <vt:lpstr>Verdana</vt:lpstr>
      <vt:lpstr>Office Theme</vt:lpstr>
      <vt:lpstr>Document</vt:lpstr>
      <vt:lpstr>Marian Cenacle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cp:revision>
  <dcterms:created xsi:type="dcterms:W3CDTF">2021-02-25T19:14:43Z</dcterms:created>
  <dcterms:modified xsi:type="dcterms:W3CDTF">2021-03-24T03:23:20Z</dcterms:modified>
</cp:coreProperties>
</file>